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
  </p:notesMasterIdLst>
  <p:sldIdLst>
    <p:sldId id="256" r:id="rId5"/>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669"/>
    <a:srgbClr val="34498C"/>
    <a:srgbClr val="DCDCDC"/>
    <a:srgbClr val="F1F1F1"/>
    <a:srgbClr val="8497D2"/>
    <a:srgbClr val="969696"/>
    <a:srgbClr val="808080"/>
    <a:srgbClr val="E4E7EB"/>
    <a:srgbClr val="C8C8C8"/>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9ADA92-3828-4539-ACBA-09A486388F5F}" v="7" dt="2023-03-31T16:52:24.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4" d="100"/>
          <a:sy n="24" d="100"/>
        </p:scale>
        <p:origin x="1406" y="1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dreck Acquissa" userId="2c0a51b5-c593-469c-ad77-d17122690429" providerId="ADAL" clId="{0C7ED4D1-9F5A-40B2-8AE9-0258DAD129B5}"/>
    <pc:docChg chg="undo redo custSel addSld delSld modSld">
      <pc:chgData name="Jedreck Acquissa" userId="2c0a51b5-c593-469c-ad77-d17122690429" providerId="ADAL" clId="{0C7ED4D1-9F5A-40B2-8AE9-0258DAD129B5}" dt="2023-03-22T23:28:11.922" v="3333" actId="1076"/>
      <pc:docMkLst>
        <pc:docMk/>
      </pc:docMkLst>
      <pc:sldChg chg="addSp delSp modSp mod setBg">
        <pc:chgData name="Jedreck Acquissa" userId="2c0a51b5-c593-469c-ad77-d17122690429" providerId="ADAL" clId="{0C7ED4D1-9F5A-40B2-8AE9-0258DAD129B5}" dt="2023-03-22T23:28:11.922" v="3333" actId="1076"/>
        <pc:sldMkLst>
          <pc:docMk/>
          <pc:sldMk cId="3755829205" sldId="256"/>
        </pc:sldMkLst>
        <pc:spChg chg="del mod">
          <ac:chgData name="Jedreck Acquissa" userId="2c0a51b5-c593-469c-ad77-d17122690429" providerId="ADAL" clId="{0C7ED4D1-9F5A-40B2-8AE9-0258DAD129B5}" dt="2023-03-22T22:03:03.039" v="3297" actId="478"/>
          <ac:spMkLst>
            <pc:docMk/>
            <pc:sldMk cId="3755829205" sldId="256"/>
            <ac:spMk id="2" creationId="{3B365B43-E4D2-5BD6-8D64-4D6D8F86DAB9}"/>
          </ac:spMkLst>
        </pc:spChg>
        <pc:spChg chg="add del mod">
          <ac:chgData name="Jedreck Acquissa" userId="2c0a51b5-c593-469c-ad77-d17122690429" providerId="ADAL" clId="{0C7ED4D1-9F5A-40B2-8AE9-0258DAD129B5}" dt="2023-03-21T21:07:27.786" v="2058" actId="478"/>
          <ac:spMkLst>
            <pc:docMk/>
            <pc:sldMk cId="3755829205" sldId="256"/>
            <ac:spMk id="2" creationId="{3EDD54BF-BA4A-CC6E-07DF-BEE4114DDD95}"/>
          </ac:spMkLst>
        </pc:spChg>
        <pc:spChg chg="del">
          <ac:chgData name="Jedreck Acquissa" userId="2c0a51b5-c593-469c-ad77-d17122690429" providerId="ADAL" clId="{0C7ED4D1-9F5A-40B2-8AE9-0258DAD129B5}" dt="2023-03-20T20:23:13.696" v="282" actId="478"/>
          <ac:spMkLst>
            <pc:docMk/>
            <pc:sldMk cId="3755829205" sldId="256"/>
            <ac:spMk id="2" creationId="{F28B172A-D22D-E4DC-DAF4-C517C4AFF435}"/>
          </ac:spMkLst>
        </pc:spChg>
        <pc:spChg chg="del mod topLvl">
          <ac:chgData name="Jedreck Acquissa" userId="2c0a51b5-c593-469c-ad77-d17122690429" providerId="ADAL" clId="{0C7ED4D1-9F5A-40B2-8AE9-0258DAD129B5}" dt="2023-03-22T14:37:59.895" v="2326" actId="21"/>
          <ac:spMkLst>
            <pc:docMk/>
            <pc:sldMk cId="3755829205" sldId="256"/>
            <ac:spMk id="4" creationId="{94951ACB-B2B5-CEC0-6579-E1CF719C56BA}"/>
          </ac:spMkLst>
        </pc:spChg>
        <pc:spChg chg="del mod topLvl">
          <ac:chgData name="Jedreck Acquissa" userId="2c0a51b5-c593-469c-ad77-d17122690429" providerId="ADAL" clId="{0C7ED4D1-9F5A-40B2-8AE9-0258DAD129B5}" dt="2023-03-22T14:37:59.895" v="2326" actId="21"/>
          <ac:spMkLst>
            <pc:docMk/>
            <pc:sldMk cId="3755829205" sldId="256"/>
            <ac:spMk id="5" creationId="{64D99748-8F20-76F0-4E53-BA953C1B90A3}"/>
          </ac:spMkLst>
        </pc:spChg>
        <pc:spChg chg="del">
          <ac:chgData name="Jedreck Acquissa" userId="2c0a51b5-c593-469c-ad77-d17122690429" providerId="ADAL" clId="{0C7ED4D1-9F5A-40B2-8AE9-0258DAD129B5}" dt="2023-03-20T19:58:56.825" v="0" actId="478"/>
          <ac:spMkLst>
            <pc:docMk/>
            <pc:sldMk cId="3755829205" sldId="256"/>
            <ac:spMk id="6" creationId="{3DE6B83C-DD17-4127-A4B2-96AA0CAD95A3}"/>
          </ac:spMkLst>
        </pc:spChg>
        <pc:spChg chg="add mod">
          <ac:chgData name="Jedreck Acquissa" userId="2c0a51b5-c593-469c-ad77-d17122690429" providerId="ADAL" clId="{0C7ED4D1-9F5A-40B2-8AE9-0258DAD129B5}" dt="2023-03-21T21:24:21.041" v="2295" actId="164"/>
          <ac:spMkLst>
            <pc:docMk/>
            <pc:sldMk cId="3755829205" sldId="256"/>
            <ac:spMk id="9" creationId="{02C4A792-71FD-238C-7C4A-6CAC49ACCDEC}"/>
          </ac:spMkLst>
        </pc:spChg>
        <pc:spChg chg="add mod">
          <ac:chgData name="Jedreck Acquissa" userId="2c0a51b5-c593-469c-ad77-d17122690429" providerId="ADAL" clId="{0C7ED4D1-9F5A-40B2-8AE9-0258DAD129B5}" dt="2023-03-21T21:24:21.041" v="2295" actId="164"/>
          <ac:spMkLst>
            <pc:docMk/>
            <pc:sldMk cId="3755829205" sldId="256"/>
            <ac:spMk id="14" creationId="{BB174EFF-BE37-399C-93C1-10AD48906F12}"/>
          </ac:spMkLst>
        </pc:spChg>
        <pc:spChg chg="mod">
          <ac:chgData name="Jedreck Acquissa" userId="2c0a51b5-c593-469c-ad77-d17122690429" providerId="ADAL" clId="{0C7ED4D1-9F5A-40B2-8AE9-0258DAD129B5}" dt="2023-03-21T21:06:23.743" v="2052" actId="571"/>
          <ac:spMkLst>
            <pc:docMk/>
            <pc:sldMk cId="3755829205" sldId="256"/>
            <ac:spMk id="25" creationId="{8AEBAF85-CAF0-818E-333B-A92752E45DBE}"/>
          </ac:spMkLst>
        </pc:spChg>
        <pc:spChg chg="mod">
          <ac:chgData name="Jedreck Acquissa" userId="2c0a51b5-c593-469c-ad77-d17122690429" providerId="ADAL" clId="{0C7ED4D1-9F5A-40B2-8AE9-0258DAD129B5}" dt="2023-03-21T21:06:23.743" v="2052" actId="571"/>
          <ac:spMkLst>
            <pc:docMk/>
            <pc:sldMk cId="3755829205" sldId="256"/>
            <ac:spMk id="26" creationId="{B255D667-B582-9CDA-4A83-E00BBB626CE5}"/>
          </ac:spMkLst>
        </pc:spChg>
        <pc:spChg chg="mod topLvl">
          <ac:chgData name="Jedreck Acquissa" userId="2c0a51b5-c593-469c-ad77-d17122690429" providerId="ADAL" clId="{0C7ED4D1-9F5A-40B2-8AE9-0258DAD129B5}" dt="2023-03-22T17:21:15.697" v="2835" actId="165"/>
          <ac:spMkLst>
            <pc:docMk/>
            <pc:sldMk cId="3755829205" sldId="256"/>
            <ac:spMk id="27" creationId="{E0AB617F-11DC-11D8-0ABD-E5396EF00544}"/>
          </ac:spMkLst>
        </pc:spChg>
        <pc:spChg chg="add mod topLvl">
          <ac:chgData name="Jedreck Acquissa" userId="2c0a51b5-c593-469c-ad77-d17122690429" providerId="ADAL" clId="{0C7ED4D1-9F5A-40B2-8AE9-0258DAD129B5}" dt="2023-03-22T17:27:25.947" v="2852" actId="14100"/>
          <ac:spMkLst>
            <pc:docMk/>
            <pc:sldMk cId="3755829205" sldId="256"/>
            <ac:spMk id="34" creationId="{AB366E06-8D61-ED33-1C07-A5788D413209}"/>
          </ac:spMkLst>
        </pc:spChg>
        <pc:spChg chg="add del mod">
          <ac:chgData name="Jedreck Acquissa" userId="2c0a51b5-c593-469c-ad77-d17122690429" providerId="ADAL" clId="{0C7ED4D1-9F5A-40B2-8AE9-0258DAD129B5}" dt="2023-03-21T21:11:27.309" v="2109" actId="478"/>
          <ac:spMkLst>
            <pc:docMk/>
            <pc:sldMk cId="3755829205" sldId="256"/>
            <ac:spMk id="35" creationId="{564CAC12-6F60-A460-E037-701637308FAA}"/>
          </ac:spMkLst>
        </pc:spChg>
        <pc:spChg chg="add mod">
          <ac:chgData name="Jedreck Acquissa" userId="2c0a51b5-c593-469c-ad77-d17122690429" providerId="ADAL" clId="{0C7ED4D1-9F5A-40B2-8AE9-0258DAD129B5}" dt="2023-03-21T21:24:21.041" v="2295" actId="164"/>
          <ac:spMkLst>
            <pc:docMk/>
            <pc:sldMk cId="3755829205" sldId="256"/>
            <ac:spMk id="36" creationId="{D4026949-8F02-87D8-D2DA-735956947BDC}"/>
          </ac:spMkLst>
        </pc:spChg>
        <pc:spChg chg="add del mod">
          <ac:chgData name="Jedreck Acquissa" userId="2c0a51b5-c593-469c-ad77-d17122690429" providerId="ADAL" clId="{0C7ED4D1-9F5A-40B2-8AE9-0258DAD129B5}" dt="2023-03-21T21:11:34.509" v="2113" actId="478"/>
          <ac:spMkLst>
            <pc:docMk/>
            <pc:sldMk cId="3755829205" sldId="256"/>
            <ac:spMk id="39" creationId="{6DD057C0-51FD-6D08-8B83-34E6D67359DD}"/>
          </ac:spMkLst>
        </pc:spChg>
        <pc:spChg chg="mod topLvl">
          <ac:chgData name="Jedreck Acquissa" userId="2c0a51b5-c593-469c-ad77-d17122690429" providerId="ADAL" clId="{0C7ED4D1-9F5A-40B2-8AE9-0258DAD129B5}" dt="2023-03-22T17:21:15.697" v="2835" actId="165"/>
          <ac:spMkLst>
            <pc:docMk/>
            <pc:sldMk cId="3755829205" sldId="256"/>
            <ac:spMk id="43" creationId="{74954398-13DF-A231-65BD-B53B65D02259}"/>
          </ac:spMkLst>
        </pc:spChg>
        <pc:spChg chg="del mod topLvl">
          <ac:chgData name="Jedreck Acquissa" userId="2c0a51b5-c593-469c-ad77-d17122690429" providerId="ADAL" clId="{0C7ED4D1-9F5A-40B2-8AE9-0258DAD129B5}" dt="2023-03-22T16:10:52.734" v="2809" actId="478"/>
          <ac:spMkLst>
            <pc:docMk/>
            <pc:sldMk cId="3755829205" sldId="256"/>
            <ac:spMk id="44" creationId="{96D17C43-1C85-79C8-FD84-0A1E08621B41}"/>
          </ac:spMkLst>
        </pc:spChg>
        <pc:spChg chg="add mod">
          <ac:chgData name="Jedreck Acquissa" userId="2c0a51b5-c593-469c-ad77-d17122690429" providerId="ADAL" clId="{0C7ED4D1-9F5A-40B2-8AE9-0258DAD129B5}" dt="2023-03-21T21:24:21.041" v="2295" actId="164"/>
          <ac:spMkLst>
            <pc:docMk/>
            <pc:sldMk cId="3755829205" sldId="256"/>
            <ac:spMk id="48" creationId="{C8942942-AEC0-8E0F-EC92-057FBCBC7C66}"/>
          </ac:spMkLst>
        </pc:spChg>
        <pc:spChg chg="add mod">
          <ac:chgData name="Jedreck Acquissa" userId="2c0a51b5-c593-469c-ad77-d17122690429" providerId="ADAL" clId="{0C7ED4D1-9F5A-40B2-8AE9-0258DAD129B5}" dt="2023-03-21T21:24:21.041" v="2295" actId="164"/>
          <ac:spMkLst>
            <pc:docMk/>
            <pc:sldMk cId="3755829205" sldId="256"/>
            <ac:spMk id="53" creationId="{60C69564-9CAF-D2A2-8EB2-DBF8BCE66A4E}"/>
          </ac:spMkLst>
        </pc:spChg>
        <pc:spChg chg="mod topLvl">
          <ac:chgData name="Jedreck Acquissa" userId="2c0a51b5-c593-469c-ad77-d17122690429" providerId="ADAL" clId="{0C7ED4D1-9F5A-40B2-8AE9-0258DAD129B5}" dt="2023-03-22T17:21:15.697" v="2835" actId="165"/>
          <ac:spMkLst>
            <pc:docMk/>
            <pc:sldMk cId="3755829205" sldId="256"/>
            <ac:spMk id="55" creationId="{6D18EB26-D4C6-3F30-CB2A-8A4372B357E1}"/>
          </ac:spMkLst>
        </pc:spChg>
        <pc:spChg chg="add mod">
          <ac:chgData name="Jedreck Acquissa" userId="2c0a51b5-c593-469c-ad77-d17122690429" providerId="ADAL" clId="{0C7ED4D1-9F5A-40B2-8AE9-0258DAD129B5}" dt="2023-03-21T21:24:21.041" v="2295" actId="164"/>
          <ac:spMkLst>
            <pc:docMk/>
            <pc:sldMk cId="3755829205" sldId="256"/>
            <ac:spMk id="60" creationId="{54792E06-6575-6B03-E20F-70C8101C5BBB}"/>
          </ac:spMkLst>
        </pc:spChg>
        <pc:spChg chg="add mod">
          <ac:chgData name="Jedreck Acquissa" userId="2c0a51b5-c593-469c-ad77-d17122690429" providerId="ADAL" clId="{0C7ED4D1-9F5A-40B2-8AE9-0258DAD129B5}" dt="2023-03-21T21:24:21.041" v="2295" actId="164"/>
          <ac:spMkLst>
            <pc:docMk/>
            <pc:sldMk cId="3755829205" sldId="256"/>
            <ac:spMk id="66" creationId="{94CFE040-7CE1-22A4-911C-D001EC22AFDE}"/>
          </ac:spMkLst>
        </pc:spChg>
        <pc:spChg chg="add del mod">
          <ac:chgData name="Jedreck Acquissa" userId="2c0a51b5-c593-469c-ad77-d17122690429" providerId="ADAL" clId="{0C7ED4D1-9F5A-40B2-8AE9-0258DAD129B5}" dt="2023-03-21T21:24:09.991" v="2294" actId="478"/>
          <ac:spMkLst>
            <pc:docMk/>
            <pc:sldMk cId="3755829205" sldId="256"/>
            <ac:spMk id="70" creationId="{DC1D51F6-4635-B700-CC4A-5098AF83656C}"/>
          </ac:spMkLst>
        </pc:spChg>
        <pc:spChg chg="add del mod">
          <ac:chgData name="Jedreck Acquissa" userId="2c0a51b5-c593-469c-ad77-d17122690429" providerId="ADAL" clId="{0C7ED4D1-9F5A-40B2-8AE9-0258DAD129B5}" dt="2023-03-21T21:24:09.991" v="2294" actId="478"/>
          <ac:spMkLst>
            <pc:docMk/>
            <pc:sldMk cId="3755829205" sldId="256"/>
            <ac:spMk id="77" creationId="{F5C39723-6C23-2BCC-B8EA-A7679D5606E5}"/>
          </ac:spMkLst>
        </pc:spChg>
        <pc:spChg chg="add del mod">
          <ac:chgData name="Jedreck Acquissa" userId="2c0a51b5-c593-469c-ad77-d17122690429" providerId="ADAL" clId="{0C7ED4D1-9F5A-40B2-8AE9-0258DAD129B5}" dt="2023-03-21T21:24:09.991" v="2294" actId="478"/>
          <ac:spMkLst>
            <pc:docMk/>
            <pc:sldMk cId="3755829205" sldId="256"/>
            <ac:spMk id="81" creationId="{1D408EE2-FE3F-8A21-0748-37855B3DF526}"/>
          </ac:spMkLst>
        </pc:spChg>
        <pc:spChg chg="add del mod">
          <ac:chgData name="Jedreck Acquissa" userId="2c0a51b5-c593-469c-ad77-d17122690429" providerId="ADAL" clId="{0C7ED4D1-9F5A-40B2-8AE9-0258DAD129B5}" dt="2023-03-21T21:24:09.991" v="2294" actId="478"/>
          <ac:spMkLst>
            <pc:docMk/>
            <pc:sldMk cId="3755829205" sldId="256"/>
            <ac:spMk id="82" creationId="{D7C4E82F-225E-ED3D-BBDB-778ACB9ACC6D}"/>
          </ac:spMkLst>
        </pc:spChg>
        <pc:spChg chg="add del mod">
          <ac:chgData name="Jedreck Acquissa" userId="2c0a51b5-c593-469c-ad77-d17122690429" providerId="ADAL" clId="{0C7ED4D1-9F5A-40B2-8AE9-0258DAD129B5}" dt="2023-03-21T21:24:09.991" v="2294" actId="478"/>
          <ac:spMkLst>
            <pc:docMk/>
            <pc:sldMk cId="3755829205" sldId="256"/>
            <ac:spMk id="84" creationId="{B1D99D2B-C606-CF7E-45EE-00007461C24E}"/>
          </ac:spMkLst>
        </pc:spChg>
        <pc:spChg chg="del">
          <ac:chgData name="Jedreck Acquissa" userId="2c0a51b5-c593-469c-ad77-d17122690429" providerId="ADAL" clId="{0C7ED4D1-9F5A-40B2-8AE9-0258DAD129B5}" dt="2023-03-20T20:23:20.253" v="283" actId="478"/>
          <ac:spMkLst>
            <pc:docMk/>
            <pc:sldMk cId="3755829205" sldId="256"/>
            <ac:spMk id="85" creationId="{2286D8E7-C96C-8884-A167-96279838F269}"/>
          </ac:spMkLst>
        </pc:spChg>
        <pc:spChg chg="del">
          <ac:chgData name="Jedreck Acquissa" userId="2c0a51b5-c593-469c-ad77-d17122690429" providerId="ADAL" clId="{0C7ED4D1-9F5A-40B2-8AE9-0258DAD129B5}" dt="2023-03-20T20:23:13.696" v="282" actId="478"/>
          <ac:spMkLst>
            <pc:docMk/>
            <pc:sldMk cId="3755829205" sldId="256"/>
            <ac:spMk id="86" creationId="{CC63D566-EDF0-C4FB-5F70-9F8D650EF791}"/>
          </ac:spMkLst>
        </pc:spChg>
        <pc:spChg chg="add del mod">
          <ac:chgData name="Jedreck Acquissa" userId="2c0a51b5-c593-469c-ad77-d17122690429" providerId="ADAL" clId="{0C7ED4D1-9F5A-40B2-8AE9-0258DAD129B5}" dt="2023-03-21T21:24:09.991" v="2294" actId="478"/>
          <ac:spMkLst>
            <pc:docMk/>
            <pc:sldMk cId="3755829205" sldId="256"/>
            <ac:spMk id="86" creationId="{EAAFCC91-FC59-754A-2D87-3453E47A71BE}"/>
          </ac:spMkLst>
        </pc:spChg>
        <pc:spChg chg="del">
          <ac:chgData name="Jedreck Acquissa" userId="2c0a51b5-c593-469c-ad77-d17122690429" providerId="ADAL" clId="{0C7ED4D1-9F5A-40B2-8AE9-0258DAD129B5}" dt="2023-03-20T20:23:13.696" v="282" actId="478"/>
          <ac:spMkLst>
            <pc:docMk/>
            <pc:sldMk cId="3755829205" sldId="256"/>
            <ac:spMk id="87" creationId="{2D68039D-F1BD-509F-6584-8F2AA60F0BC4}"/>
          </ac:spMkLst>
        </pc:spChg>
        <pc:spChg chg="del mod">
          <ac:chgData name="Jedreck Acquissa" userId="2c0a51b5-c593-469c-ad77-d17122690429" providerId="ADAL" clId="{0C7ED4D1-9F5A-40B2-8AE9-0258DAD129B5}" dt="2023-03-20T20:23:30.002" v="287" actId="478"/>
          <ac:spMkLst>
            <pc:docMk/>
            <pc:sldMk cId="3755829205" sldId="256"/>
            <ac:spMk id="88" creationId="{0BBDAC13-B8BA-7A17-60FD-563344918853}"/>
          </ac:spMkLst>
        </pc:spChg>
        <pc:spChg chg="add del mod">
          <ac:chgData name="Jedreck Acquissa" userId="2c0a51b5-c593-469c-ad77-d17122690429" providerId="ADAL" clId="{0C7ED4D1-9F5A-40B2-8AE9-0258DAD129B5}" dt="2023-03-21T21:24:09.991" v="2294" actId="478"/>
          <ac:spMkLst>
            <pc:docMk/>
            <pc:sldMk cId="3755829205" sldId="256"/>
            <ac:spMk id="88" creationId="{37DC43CD-ED2C-F2A3-F85C-C8E7E47954FB}"/>
          </ac:spMkLst>
        </pc:spChg>
        <pc:spChg chg="del">
          <ac:chgData name="Jedreck Acquissa" userId="2c0a51b5-c593-469c-ad77-d17122690429" providerId="ADAL" clId="{0C7ED4D1-9F5A-40B2-8AE9-0258DAD129B5}" dt="2023-03-20T20:23:13.696" v="282" actId="478"/>
          <ac:spMkLst>
            <pc:docMk/>
            <pc:sldMk cId="3755829205" sldId="256"/>
            <ac:spMk id="91" creationId="{FC4AA0DE-FD23-8444-B658-FE26F83BA88B}"/>
          </ac:spMkLst>
        </pc:spChg>
        <pc:spChg chg="del">
          <ac:chgData name="Jedreck Acquissa" userId="2c0a51b5-c593-469c-ad77-d17122690429" providerId="ADAL" clId="{0C7ED4D1-9F5A-40B2-8AE9-0258DAD129B5}" dt="2023-03-20T20:23:13.696" v="282" actId="478"/>
          <ac:spMkLst>
            <pc:docMk/>
            <pc:sldMk cId="3755829205" sldId="256"/>
            <ac:spMk id="92" creationId="{EE470134-83D9-4134-8343-90E8A28AB93B}"/>
          </ac:spMkLst>
        </pc:spChg>
        <pc:spChg chg="del">
          <ac:chgData name="Jedreck Acquissa" userId="2c0a51b5-c593-469c-ad77-d17122690429" providerId="ADAL" clId="{0C7ED4D1-9F5A-40B2-8AE9-0258DAD129B5}" dt="2023-03-20T20:23:13.696" v="282" actId="478"/>
          <ac:spMkLst>
            <pc:docMk/>
            <pc:sldMk cId="3755829205" sldId="256"/>
            <ac:spMk id="93" creationId="{115111AB-CDED-3633-41EE-964254C15A52}"/>
          </ac:spMkLst>
        </pc:spChg>
        <pc:spChg chg="add del mod ord">
          <ac:chgData name="Jedreck Acquissa" userId="2c0a51b5-c593-469c-ad77-d17122690429" providerId="ADAL" clId="{0C7ED4D1-9F5A-40B2-8AE9-0258DAD129B5}" dt="2023-03-20T20:06:43.370" v="104" actId="478"/>
          <ac:spMkLst>
            <pc:docMk/>
            <pc:sldMk cId="3755829205" sldId="256"/>
            <ac:spMk id="114" creationId="{80E7387E-7F45-29C1-5305-D349F935E721}"/>
          </ac:spMkLst>
        </pc:spChg>
        <pc:spChg chg="del">
          <ac:chgData name="Jedreck Acquissa" userId="2c0a51b5-c593-469c-ad77-d17122690429" providerId="ADAL" clId="{0C7ED4D1-9F5A-40B2-8AE9-0258DAD129B5}" dt="2023-03-20T20:23:13.696" v="282" actId="478"/>
          <ac:spMkLst>
            <pc:docMk/>
            <pc:sldMk cId="3755829205" sldId="256"/>
            <ac:spMk id="117" creationId="{C53E62CA-856B-857B-C55E-BF7196C72408}"/>
          </ac:spMkLst>
        </pc:spChg>
        <pc:spChg chg="del">
          <ac:chgData name="Jedreck Acquissa" userId="2c0a51b5-c593-469c-ad77-d17122690429" providerId="ADAL" clId="{0C7ED4D1-9F5A-40B2-8AE9-0258DAD129B5}" dt="2023-03-20T20:23:13.696" v="282" actId="478"/>
          <ac:spMkLst>
            <pc:docMk/>
            <pc:sldMk cId="3755829205" sldId="256"/>
            <ac:spMk id="119" creationId="{BB006B25-45A2-C3F6-D968-36AC2DA5545D}"/>
          </ac:spMkLst>
        </pc:spChg>
        <pc:spChg chg="add mod">
          <ac:chgData name="Jedreck Acquissa" userId="2c0a51b5-c593-469c-ad77-d17122690429" providerId="ADAL" clId="{0C7ED4D1-9F5A-40B2-8AE9-0258DAD129B5}" dt="2023-03-21T18:23:15.181" v="1762" actId="2711"/>
          <ac:spMkLst>
            <pc:docMk/>
            <pc:sldMk cId="3755829205" sldId="256"/>
            <ac:spMk id="122" creationId="{66BBFB1A-7621-F1EE-F3EF-EBCD5629CDF8}"/>
          </ac:spMkLst>
        </pc:spChg>
        <pc:spChg chg="add mod topLvl">
          <ac:chgData name="Jedreck Acquissa" userId="2c0a51b5-c593-469c-ad77-d17122690429" providerId="ADAL" clId="{0C7ED4D1-9F5A-40B2-8AE9-0258DAD129B5}" dt="2023-03-22T17:21:49.198" v="2845" actId="1076"/>
          <ac:spMkLst>
            <pc:docMk/>
            <pc:sldMk cId="3755829205" sldId="256"/>
            <ac:spMk id="132" creationId="{8AFD3660-55D1-8CDA-8DEB-138E7088417B}"/>
          </ac:spMkLst>
        </pc:spChg>
        <pc:spChg chg="del">
          <ac:chgData name="Jedreck Acquissa" userId="2c0a51b5-c593-469c-ad77-d17122690429" providerId="ADAL" clId="{0C7ED4D1-9F5A-40B2-8AE9-0258DAD129B5}" dt="2023-03-20T20:23:07.349" v="279" actId="478"/>
          <ac:spMkLst>
            <pc:docMk/>
            <pc:sldMk cId="3755829205" sldId="256"/>
            <ac:spMk id="136" creationId="{A5DBB1D3-E446-FCB5-96B0-15F768371B3B}"/>
          </ac:spMkLst>
        </pc:spChg>
        <pc:spChg chg="del">
          <ac:chgData name="Jedreck Acquissa" userId="2c0a51b5-c593-469c-ad77-d17122690429" providerId="ADAL" clId="{0C7ED4D1-9F5A-40B2-8AE9-0258DAD129B5}" dt="2023-03-20T20:23:13.696" v="282" actId="478"/>
          <ac:spMkLst>
            <pc:docMk/>
            <pc:sldMk cId="3755829205" sldId="256"/>
            <ac:spMk id="138" creationId="{3B49B002-E836-3DF9-2C5A-1B97A8EF0E38}"/>
          </ac:spMkLst>
        </pc:spChg>
        <pc:spChg chg="add mod">
          <ac:chgData name="Jedreck Acquissa" userId="2c0a51b5-c593-469c-ad77-d17122690429" providerId="ADAL" clId="{0C7ED4D1-9F5A-40B2-8AE9-0258DAD129B5}" dt="2023-03-22T22:47:45.410" v="3319" actId="1076"/>
          <ac:spMkLst>
            <pc:docMk/>
            <pc:sldMk cId="3755829205" sldId="256"/>
            <ac:spMk id="139" creationId="{CEC3CB96-2EE7-A5B1-5E71-AE9FA3F893F8}"/>
          </ac:spMkLst>
        </pc:spChg>
        <pc:spChg chg="add del mod">
          <ac:chgData name="Jedreck Acquissa" userId="2c0a51b5-c593-469c-ad77-d17122690429" providerId="ADAL" clId="{0C7ED4D1-9F5A-40B2-8AE9-0258DAD129B5}" dt="2023-03-22T17:44:53.455" v="2883" actId="478"/>
          <ac:spMkLst>
            <pc:docMk/>
            <pc:sldMk cId="3755829205" sldId="256"/>
            <ac:spMk id="142" creationId="{F3FD6D57-4759-D745-165B-EE4219C38254}"/>
          </ac:spMkLst>
        </pc:spChg>
        <pc:spChg chg="add mod">
          <ac:chgData name="Jedreck Acquissa" userId="2c0a51b5-c593-469c-ad77-d17122690429" providerId="ADAL" clId="{0C7ED4D1-9F5A-40B2-8AE9-0258DAD129B5}" dt="2023-03-21T18:23:20.669" v="1763" actId="2711"/>
          <ac:spMkLst>
            <pc:docMk/>
            <pc:sldMk cId="3755829205" sldId="256"/>
            <ac:spMk id="143" creationId="{28CF8200-F7DD-B3FC-B286-F47D22CD3E41}"/>
          </ac:spMkLst>
        </pc:spChg>
        <pc:spChg chg="add mod">
          <ac:chgData name="Jedreck Acquissa" userId="2c0a51b5-c593-469c-ad77-d17122690429" providerId="ADAL" clId="{0C7ED4D1-9F5A-40B2-8AE9-0258DAD129B5}" dt="2023-03-22T22:05:34.960" v="3315" actId="164"/>
          <ac:spMkLst>
            <pc:docMk/>
            <pc:sldMk cId="3755829205" sldId="256"/>
            <ac:spMk id="145" creationId="{E9492650-D89F-CD10-BA72-28F31C463D42}"/>
          </ac:spMkLst>
        </pc:spChg>
        <pc:spChg chg="add mod">
          <ac:chgData name="Jedreck Acquissa" userId="2c0a51b5-c593-469c-ad77-d17122690429" providerId="ADAL" clId="{0C7ED4D1-9F5A-40B2-8AE9-0258DAD129B5}" dt="2023-03-22T22:05:34.960" v="3315" actId="164"/>
          <ac:spMkLst>
            <pc:docMk/>
            <pc:sldMk cId="3755829205" sldId="256"/>
            <ac:spMk id="146" creationId="{D1999132-B25C-2D6A-10B1-75848040E51B}"/>
          </ac:spMkLst>
        </pc:spChg>
        <pc:spChg chg="del">
          <ac:chgData name="Jedreck Acquissa" userId="2c0a51b5-c593-469c-ad77-d17122690429" providerId="ADAL" clId="{0C7ED4D1-9F5A-40B2-8AE9-0258DAD129B5}" dt="2023-03-20T20:23:13.696" v="282" actId="478"/>
          <ac:spMkLst>
            <pc:docMk/>
            <pc:sldMk cId="3755829205" sldId="256"/>
            <ac:spMk id="148" creationId="{37F08425-1927-696D-BD7D-712169B09B2B}"/>
          </ac:spMkLst>
        </pc:spChg>
        <pc:spChg chg="add mod">
          <ac:chgData name="Jedreck Acquissa" userId="2c0a51b5-c593-469c-ad77-d17122690429" providerId="ADAL" clId="{0C7ED4D1-9F5A-40B2-8AE9-0258DAD129B5}" dt="2023-03-22T22:48:35.582" v="3327" actId="1076"/>
          <ac:spMkLst>
            <pc:docMk/>
            <pc:sldMk cId="3755829205" sldId="256"/>
            <ac:spMk id="148" creationId="{6B61EB92-3D9E-5216-2811-B625BB1B1C54}"/>
          </ac:spMkLst>
        </pc:spChg>
        <pc:spChg chg="add mod">
          <ac:chgData name="Jedreck Acquissa" userId="2c0a51b5-c593-469c-ad77-d17122690429" providerId="ADAL" clId="{0C7ED4D1-9F5A-40B2-8AE9-0258DAD129B5}" dt="2023-03-22T22:48:35.582" v="3327" actId="1076"/>
          <ac:spMkLst>
            <pc:docMk/>
            <pc:sldMk cId="3755829205" sldId="256"/>
            <ac:spMk id="149" creationId="{711FDE12-BB3A-739A-31FA-2A412D2877A2}"/>
          </ac:spMkLst>
        </pc:spChg>
        <pc:spChg chg="add mod">
          <ac:chgData name="Jedreck Acquissa" userId="2c0a51b5-c593-469c-ad77-d17122690429" providerId="ADAL" clId="{0C7ED4D1-9F5A-40B2-8AE9-0258DAD129B5}" dt="2023-03-22T22:48:15.735" v="3321" actId="113"/>
          <ac:spMkLst>
            <pc:docMk/>
            <pc:sldMk cId="3755829205" sldId="256"/>
            <ac:spMk id="150" creationId="{F71B7177-60EE-A109-2A38-03CF4287595D}"/>
          </ac:spMkLst>
        </pc:spChg>
        <pc:spChg chg="add mod">
          <ac:chgData name="Jedreck Acquissa" userId="2c0a51b5-c593-469c-ad77-d17122690429" providerId="ADAL" clId="{0C7ED4D1-9F5A-40B2-8AE9-0258DAD129B5}" dt="2023-03-22T22:05:34.960" v="3315" actId="164"/>
          <ac:spMkLst>
            <pc:docMk/>
            <pc:sldMk cId="3755829205" sldId="256"/>
            <ac:spMk id="152" creationId="{0FAD1E42-8B17-15EC-C873-2002D195032B}"/>
          </ac:spMkLst>
        </pc:spChg>
        <pc:spChg chg="add mod">
          <ac:chgData name="Jedreck Acquissa" userId="2c0a51b5-c593-469c-ad77-d17122690429" providerId="ADAL" clId="{0C7ED4D1-9F5A-40B2-8AE9-0258DAD129B5}" dt="2023-03-22T17:50:10.045" v="3072" actId="1076"/>
          <ac:spMkLst>
            <pc:docMk/>
            <pc:sldMk cId="3755829205" sldId="256"/>
            <ac:spMk id="154" creationId="{BD82D20A-0819-2E62-FC4B-CD4AC88A8741}"/>
          </ac:spMkLst>
        </pc:spChg>
        <pc:spChg chg="add mod ord">
          <ac:chgData name="Jedreck Acquissa" userId="2c0a51b5-c593-469c-ad77-d17122690429" providerId="ADAL" clId="{0C7ED4D1-9F5A-40B2-8AE9-0258DAD129B5}" dt="2023-03-22T22:05:34.960" v="3315" actId="164"/>
          <ac:spMkLst>
            <pc:docMk/>
            <pc:sldMk cId="3755829205" sldId="256"/>
            <ac:spMk id="155" creationId="{4A35CDA4-302D-5811-C0A9-E56238ABE897}"/>
          </ac:spMkLst>
        </pc:spChg>
        <pc:spChg chg="del">
          <ac:chgData name="Jedreck Acquissa" userId="2c0a51b5-c593-469c-ad77-d17122690429" providerId="ADAL" clId="{0C7ED4D1-9F5A-40B2-8AE9-0258DAD129B5}" dt="2023-03-20T20:23:13.696" v="282" actId="478"/>
          <ac:spMkLst>
            <pc:docMk/>
            <pc:sldMk cId="3755829205" sldId="256"/>
            <ac:spMk id="157" creationId="{2A10D2FF-AF70-9695-2968-028394657330}"/>
          </ac:spMkLst>
        </pc:spChg>
        <pc:spChg chg="add mod">
          <ac:chgData name="Jedreck Acquissa" userId="2c0a51b5-c593-469c-ad77-d17122690429" providerId="ADAL" clId="{0C7ED4D1-9F5A-40B2-8AE9-0258DAD129B5}" dt="2023-03-22T17:28:21.337" v="2855" actId="1076"/>
          <ac:spMkLst>
            <pc:docMk/>
            <pc:sldMk cId="3755829205" sldId="256"/>
            <ac:spMk id="159" creationId="{83A3E571-28C3-A14B-1F24-DA2F365416B3}"/>
          </ac:spMkLst>
        </pc:spChg>
        <pc:spChg chg="add mod">
          <ac:chgData name="Jedreck Acquissa" userId="2c0a51b5-c593-469c-ad77-d17122690429" providerId="ADAL" clId="{0C7ED4D1-9F5A-40B2-8AE9-0258DAD129B5}" dt="2023-03-22T21:44:10.508" v="3258" actId="571"/>
          <ac:spMkLst>
            <pc:docMk/>
            <pc:sldMk cId="3755829205" sldId="256"/>
            <ac:spMk id="170" creationId="{DDCC9719-B1BD-5DCE-971A-33C193568BAA}"/>
          </ac:spMkLst>
        </pc:spChg>
        <pc:spChg chg="add mod">
          <ac:chgData name="Jedreck Acquissa" userId="2c0a51b5-c593-469c-ad77-d17122690429" providerId="ADAL" clId="{0C7ED4D1-9F5A-40B2-8AE9-0258DAD129B5}" dt="2023-03-22T21:44:10.508" v="3258" actId="571"/>
          <ac:spMkLst>
            <pc:docMk/>
            <pc:sldMk cId="3755829205" sldId="256"/>
            <ac:spMk id="171" creationId="{9EF98F99-8FA1-F78C-ED9E-48B425516EE5}"/>
          </ac:spMkLst>
        </pc:spChg>
        <pc:spChg chg="add mod">
          <ac:chgData name="Jedreck Acquissa" userId="2c0a51b5-c593-469c-ad77-d17122690429" providerId="ADAL" clId="{0C7ED4D1-9F5A-40B2-8AE9-0258DAD129B5}" dt="2023-03-22T21:44:10.508" v="3258" actId="571"/>
          <ac:spMkLst>
            <pc:docMk/>
            <pc:sldMk cId="3755829205" sldId="256"/>
            <ac:spMk id="172" creationId="{1B002B42-4E67-F21B-5658-E22547B6EB58}"/>
          </ac:spMkLst>
        </pc:spChg>
        <pc:spChg chg="add mod">
          <ac:chgData name="Jedreck Acquissa" userId="2c0a51b5-c593-469c-ad77-d17122690429" providerId="ADAL" clId="{0C7ED4D1-9F5A-40B2-8AE9-0258DAD129B5}" dt="2023-03-22T21:44:10.508" v="3258" actId="571"/>
          <ac:spMkLst>
            <pc:docMk/>
            <pc:sldMk cId="3755829205" sldId="256"/>
            <ac:spMk id="173" creationId="{FD54366C-9F96-3399-1BE8-22B22A94CDA5}"/>
          </ac:spMkLst>
        </pc:spChg>
        <pc:spChg chg="add mod">
          <ac:chgData name="Jedreck Acquissa" userId="2c0a51b5-c593-469c-ad77-d17122690429" providerId="ADAL" clId="{0C7ED4D1-9F5A-40B2-8AE9-0258DAD129B5}" dt="2023-03-22T21:44:10.508" v="3258" actId="571"/>
          <ac:spMkLst>
            <pc:docMk/>
            <pc:sldMk cId="3755829205" sldId="256"/>
            <ac:spMk id="174" creationId="{012DE019-54D7-ECE8-1A35-FEFA4F81D332}"/>
          </ac:spMkLst>
        </pc:spChg>
        <pc:spChg chg="add mod">
          <ac:chgData name="Jedreck Acquissa" userId="2c0a51b5-c593-469c-ad77-d17122690429" providerId="ADAL" clId="{0C7ED4D1-9F5A-40B2-8AE9-0258DAD129B5}" dt="2023-03-22T21:58:13.665" v="3283" actId="571"/>
          <ac:spMkLst>
            <pc:docMk/>
            <pc:sldMk cId="3755829205" sldId="256"/>
            <ac:spMk id="181" creationId="{596AFD18-0C95-2579-4EB6-4AF5755AC30A}"/>
          </ac:spMkLst>
        </pc:spChg>
        <pc:spChg chg="add mod">
          <ac:chgData name="Jedreck Acquissa" userId="2c0a51b5-c593-469c-ad77-d17122690429" providerId="ADAL" clId="{0C7ED4D1-9F5A-40B2-8AE9-0258DAD129B5}" dt="2023-03-22T21:58:13.665" v="3283" actId="571"/>
          <ac:spMkLst>
            <pc:docMk/>
            <pc:sldMk cId="3755829205" sldId="256"/>
            <ac:spMk id="182" creationId="{FEC80A7F-3589-5357-AF0A-C7AF83241BBB}"/>
          </ac:spMkLst>
        </pc:spChg>
        <pc:spChg chg="add mod">
          <ac:chgData name="Jedreck Acquissa" userId="2c0a51b5-c593-469c-ad77-d17122690429" providerId="ADAL" clId="{0C7ED4D1-9F5A-40B2-8AE9-0258DAD129B5}" dt="2023-03-22T21:58:13.665" v="3283" actId="571"/>
          <ac:spMkLst>
            <pc:docMk/>
            <pc:sldMk cId="3755829205" sldId="256"/>
            <ac:spMk id="183" creationId="{D08C8BCB-FF7F-9BFA-DD39-D1522F1F41B8}"/>
          </ac:spMkLst>
        </pc:spChg>
        <pc:spChg chg="add mod">
          <ac:chgData name="Jedreck Acquissa" userId="2c0a51b5-c593-469c-ad77-d17122690429" providerId="ADAL" clId="{0C7ED4D1-9F5A-40B2-8AE9-0258DAD129B5}" dt="2023-03-21T20:45:34.008" v="1830" actId="1076"/>
          <ac:spMkLst>
            <pc:docMk/>
            <pc:sldMk cId="3755829205" sldId="256"/>
            <ac:spMk id="189" creationId="{BCA27A27-A65A-0BB8-28ED-496D4A6F9DF7}"/>
          </ac:spMkLst>
        </pc:spChg>
        <pc:spChg chg="mod">
          <ac:chgData name="Jedreck Acquissa" userId="2c0a51b5-c593-469c-ad77-d17122690429" providerId="ADAL" clId="{0C7ED4D1-9F5A-40B2-8AE9-0258DAD129B5}" dt="2023-03-20T20:36:42.240" v="602"/>
          <ac:spMkLst>
            <pc:docMk/>
            <pc:sldMk cId="3755829205" sldId="256"/>
            <ac:spMk id="193" creationId="{E0179613-6E08-D463-EDF7-901126338B83}"/>
          </ac:spMkLst>
        </pc:spChg>
        <pc:spChg chg="mod">
          <ac:chgData name="Jedreck Acquissa" userId="2c0a51b5-c593-469c-ad77-d17122690429" providerId="ADAL" clId="{0C7ED4D1-9F5A-40B2-8AE9-0258DAD129B5}" dt="2023-03-20T20:36:42.240" v="602"/>
          <ac:spMkLst>
            <pc:docMk/>
            <pc:sldMk cId="3755829205" sldId="256"/>
            <ac:spMk id="195" creationId="{46D5B8B3-4CBA-0737-579F-43E9B9F40F35}"/>
          </ac:spMkLst>
        </pc:spChg>
        <pc:spChg chg="mod">
          <ac:chgData name="Jedreck Acquissa" userId="2c0a51b5-c593-469c-ad77-d17122690429" providerId="ADAL" clId="{0C7ED4D1-9F5A-40B2-8AE9-0258DAD129B5}" dt="2023-03-20T20:36:42.240" v="602"/>
          <ac:spMkLst>
            <pc:docMk/>
            <pc:sldMk cId="3755829205" sldId="256"/>
            <ac:spMk id="196" creationId="{8B126F60-0CCF-FB41-6E8A-037A06CD1CAF}"/>
          </ac:spMkLst>
        </pc:spChg>
        <pc:spChg chg="mod">
          <ac:chgData name="Jedreck Acquissa" userId="2c0a51b5-c593-469c-ad77-d17122690429" providerId="ADAL" clId="{0C7ED4D1-9F5A-40B2-8AE9-0258DAD129B5}" dt="2023-03-20T20:36:42.240" v="602"/>
          <ac:spMkLst>
            <pc:docMk/>
            <pc:sldMk cId="3755829205" sldId="256"/>
            <ac:spMk id="202" creationId="{5682E92C-0C95-B38A-9418-D3916F2C1718}"/>
          </ac:spMkLst>
        </pc:spChg>
        <pc:spChg chg="add del mod">
          <ac:chgData name="Jedreck Acquissa" userId="2c0a51b5-c593-469c-ad77-d17122690429" providerId="ADAL" clId="{0C7ED4D1-9F5A-40B2-8AE9-0258DAD129B5}" dt="2023-03-20T20:36:50.104" v="605"/>
          <ac:spMkLst>
            <pc:docMk/>
            <pc:sldMk cId="3755829205" sldId="256"/>
            <ac:spMk id="203" creationId="{B6B45109-291B-3F10-0FF7-10134534D545}"/>
          </ac:spMkLst>
        </pc:spChg>
        <pc:spChg chg="add del mod">
          <ac:chgData name="Jedreck Acquissa" userId="2c0a51b5-c593-469c-ad77-d17122690429" providerId="ADAL" clId="{0C7ED4D1-9F5A-40B2-8AE9-0258DAD129B5}" dt="2023-03-20T20:36:50.104" v="605"/>
          <ac:spMkLst>
            <pc:docMk/>
            <pc:sldMk cId="3755829205" sldId="256"/>
            <ac:spMk id="204" creationId="{920E67D4-342D-C6EC-058C-652D3A75EC35}"/>
          </ac:spMkLst>
        </pc:spChg>
        <pc:spChg chg="add del mod">
          <ac:chgData name="Jedreck Acquissa" userId="2c0a51b5-c593-469c-ad77-d17122690429" providerId="ADAL" clId="{0C7ED4D1-9F5A-40B2-8AE9-0258DAD129B5}" dt="2023-03-20T20:36:50.104" v="605"/>
          <ac:spMkLst>
            <pc:docMk/>
            <pc:sldMk cId="3755829205" sldId="256"/>
            <ac:spMk id="205" creationId="{11DD5784-F65B-E5A3-0374-99F26F9CED8E}"/>
          </ac:spMkLst>
        </pc:spChg>
        <pc:spChg chg="add mod">
          <ac:chgData name="Jedreck Acquissa" userId="2c0a51b5-c593-469c-ad77-d17122690429" providerId="ADAL" clId="{0C7ED4D1-9F5A-40B2-8AE9-0258DAD129B5}" dt="2023-03-22T17:28:53.532" v="2866" actId="20577"/>
          <ac:spMkLst>
            <pc:docMk/>
            <pc:sldMk cId="3755829205" sldId="256"/>
            <ac:spMk id="210" creationId="{A8B86136-BC5F-C2B7-D180-EB17220FCF01}"/>
          </ac:spMkLst>
        </pc:spChg>
        <pc:spChg chg="mod">
          <ac:chgData name="Jedreck Acquissa" userId="2c0a51b5-c593-469c-ad77-d17122690429" providerId="ADAL" clId="{0C7ED4D1-9F5A-40B2-8AE9-0258DAD129B5}" dt="2023-03-22T14:48:35.404" v="2550" actId="207"/>
          <ac:spMkLst>
            <pc:docMk/>
            <pc:sldMk cId="3755829205" sldId="256"/>
            <ac:spMk id="214" creationId="{41251A1A-4E9A-FE42-DF14-8250893639D6}"/>
          </ac:spMkLst>
        </pc:spChg>
        <pc:spChg chg="del mod">
          <ac:chgData name="Jedreck Acquissa" userId="2c0a51b5-c593-469c-ad77-d17122690429" providerId="ADAL" clId="{0C7ED4D1-9F5A-40B2-8AE9-0258DAD129B5}" dt="2023-03-20T20:19:36.865" v="250" actId="478"/>
          <ac:spMkLst>
            <pc:docMk/>
            <pc:sldMk cId="3755829205" sldId="256"/>
            <ac:spMk id="218" creationId="{7B34921F-B7A6-B56F-0CD8-885D95E3B208}"/>
          </ac:spMkLst>
        </pc:spChg>
        <pc:spChg chg="del mod">
          <ac:chgData name="Jedreck Acquissa" userId="2c0a51b5-c593-469c-ad77-d17122690429" providerId="ADAL" clId="{0C7ED4D1-9F5A-40B2-8AE9-0258DAD129B5}" dt="2023-03-20T20:25:25.065" v="323" actId="478"/>
          <ac:spMkLst>
            <pc:docMk/>
            <pc:sldMk cId="3755829205" sldId="256"/>
            <ac:spMk id="219" creationId="{948764B9-F8A9-CC45-51DF-ECABCE996E2A}"/>
          </ac:spMkLst>
        </pc:spChg>
        <pc:spChg chg="add mod">
          <ac:chgData name="Jedreck Acquissa" userId="2c0a51b5-c593-469c-ad77-d17122690429" providerId="ADAL" clId="{0C7ED4D1-9F5A-40B2-8AE9-0258DAD129B5}" dt="2023-03-21T20:49:49.203" v="1859" actId="1076"/>
          <ac:spMkLst>
            <pc:docMk/>
            <pc:sldMk cId="3755829205" sldId="256"/>
            <ac:spMk id="222" creationId="{DB161D1E-4710-EDCC-1481-5600626AC72A}"/>
          </ac:spMkLst>
        </pc:spChg>
        <pc:spChg chg="add mod">
          <ac:chgData name="Jedreck Acquissa" userId="2c0a51b5-c593-469c-ad77-d17122690429" providerId="ADAL" clId="{0C7ED4D1-9F5A-40B2-8AE9-0258DAD129B5}" dt="2023-03-22T17:27:53.655" v="2853" actId="14100"/>
          <ac:spMkLst>
            <pc:docMk/>
            <pc:sldMk cId="3755829205" sldId="256"/>
            <ac:spMk id="223" creationId="{778DFDF8-75F3-B7F4-D592-0E982D557A0D}"/>
          </ac:spMkLst>
        </pc:spChg>
        <pc:spChg chg="del mod">
          <ac:chgData name="Jedreck Acquissa" userId="2c0a51b5-c593-469c-ad77-d17122690429" providerId="ADAL" clId="{0C7ED4D1-9F5A-40B2-8AE9-0258DAD129B5}" dt="2023-03-20T20:21:29.688" v="266" actId="478"/>
          <ac:spMkLst>
            <pc:docMk/>
            <pc:sldMk cId="3755829205" sldId="256"/>
            <ac:spMk id="224" creationId="{E61DE0B2-C13B-4CC1-CEFF-CCE3F3D68AF9}"/>
          </ac:spMkLst>
        </pc:spChg>
        <pc:spChg chg="add del mod">
          <ac:chgData name="Jedreck Acquissa" userId="2c0a51b5-c593-469c-ad77-d17122690429" providerId="ADAL" clId="{0C7ED4D1-9F5A-40B2-8AE9-0258DAD129B5}" dt="2023-03-21T20:43:11.165" v="1814" actId="478"/>
          <ac:spMkLst>
            <pc:docMk/>
            <pc:sldMk cId="3755829205" sldId="256"/>
            <ac:spMk id="225" creationId="{3044ED54-66A9-6479-80C7-E88482F16A64}"/>
          </ac:spMkLst>
        </pc:spChg>
        <pc:spChg chg="del mod">
          <ac:chgData name="Jedreck Acquissa" userId="2c0a51b5-c593-469c-ad77-d17122690429" providerId="ADAL" clId="{0C7ED4D1-9F5A-40B2-8AE9-0258DAD129B5}" dt="2023-03-20T20:16:29.040" v="208" actId="478"/>
          <ac:spMkLst>
            <pc:docMk/>
            <pc:sldMk cId="3755829205" sldId="256"/>
            <ac:spMk id="226" creationId="{AB2F4C5C-CFE7-8E15-9717-703AF863B17E}"/>
          </ac:spMkLst>
        </pc:spChg>
        <pc:spChg chg="del mod">
          <ac:chgData name="Jedreck Acquissa" userId="2c0a51b5-c593-469c-ad77-d17122690429" providerId="ADAL" clId="{0C7ED4D1-9F5A-40B2-8AE9-0258DAD129B5}" dt="2023-03-20T20:18:46.113" v="240" actId="478"/>
          <ac:spMkLst>
            <pc:docMk/>
            <pc:sldMk cId="3755829205" sldId="256"/>
            <ac:spMk id="227" creationId="{D22F37EE-BE64-2FB1-FB75-FCBF01734846}"/>
          </ac:spMkLst>
        </pc:spChg>
        <pc:spChg chg="del mod">
          <ac:chgData name="Jedreck Acquissa" userId="2c0a51b5-c593-469c-ad77-d17122690429" providerId="ADAL" clId="{0C7ED4D1-9F5A-40B2-8AE9-0258DAD129B5}" dt="2023-03-20T20:23:27.143" v="285" actId="478"/>
          <ac:spMkLst>
            <pc:docMk/>
            <pc:sldMk cId="3755829205" sldId="256"/>
            <ac:spMk id="228" creationId="{0CA8964F-09B3-C5FA-46D5-F7FE022119AA}"/>
          </ac:spMkLst>
        </pc:spChg>
        <pc:spChg chg="add del mod">
          <ac:chgData name="Jedreck Acquissa" userId="2c0a51b5-c593-469c-ad77-d17122690429" providerId="ADAL" clId="{0C7ED4D1-9F5A-40B2-8AE9-0258DAD129B5}" dt="2023-03-21T21:11:30.887" v="2111" actId="478"/>
          <ac:spMkLst>
            <pc:docMk/>
            <pc:sldMk cId="3755829205" sldId="256"/>
            <ac:spMk id="236" creationId="{B2DB66A0-DB94-979D-F529-7A32290A0694}"/>
          </ac:spMkLst>
        </pc:spChg>
        <pc:spChg chg="del">
          <ac:chgData name="Jedreck Acquissa" userId="2c0a51b5-c593-469c-ad77-d17122690429" providerId="ADAL" clId="{0C7ED4D1-9F5A-40B2-8AE9-0258DAD129B5}" dt="2023-03-20T20:23:13.696" v="282" actId="478"/>
          <ac:spMkLst>
            <pc:docMk/>
            <pc:sldMk cId="3755829205" sldId="256"/>
            <ac:spMk id="1025" creationId="{B17ED9D0-9400-2686-59DC-A8F52A986CBA}"/>
          </ac:spMkLst>
        </pc:spChg>
        <pc:spChg chg="del">
          <ac:chgData name="Jedreck Acquissa" userId="2c0a51b5-c593-469c-ad77-d17122690429" providerId="ADAL" clId="{0C7ED4D1-9F5A-40B2-8AE9-0258DAD129B5}" dt="2023-03-20T20:23:13.696" v="282" actId="478"/>
          <ac:spMkLst>
            <pc:docMk/>
            <pc:sldMk cId="3755829205" sldId="256"/>
            <ac:spMk id="1034" creationId="{D66D922B-5837-54C1-9565-60F70E3A32E6}"/>
          </ac:spMkLst>
        </pc:spChg>
        <pc:spChg chg="del">
          <ac:chgData name="Jedreck Acquissa" userId="2c0a51b5-c593-469c-ad77-d17122690429" providerId="ADAL" clId="{0C7ED4D1-9F5A-40B2-8AE9-0258DAD129B5}" dt="2023-03-20T20:23:13.696" v="282" actId="478"/>
          <ac:spMkLst>
            <pc:docMk/>
            <pc:sldMk cId="3755829205" sldId="256"/>
            <ac:spMk id="1035" creationId="{C5A45BBD-5554-580A-B3CF-8A424776648B}"/>
          </ac:spMkLst>
        </pc:spChg>
        <pc:spChg chg="add del mod">
          <ac:chgData name="Jedreck Acquissa" userId="2c0a51b5-c593-469c-ad77-d17122690429" providerId="ADAL" clId="{0C7ED4D1-9F5A-40B2-8AE9-0258DAD129B5}" dt="2023-03-20T20:35:40.791" v="579"/>
          <ac:spMkLst>
            <pc:docMk/>
            <pc:sldMk cId="3755829205" sldId="256"/>
            <ac:spMk id="1039" creationId="{FCA93A36-9CC7-4BCC-4477-ECA6364A9F71}"/>
          </ac:spMkLst>
        </pc:spChg>
        <pc:spChg chg="add del mod">
          <ac:chgData name="Jedreck Acquissa" userId="2c0a51b5-c593-469c-ad77-d17122690429" providerId="ADAL" clId="{0C7ED4D1-9F5A-40B2-8AE9-0258DAD129B5}" dt="2023-03-20T20:35:40.791" v="579"/>
          <ac:spMkLst>
            <pc:docMk/>
            <pc:sldMk cId="3755829205" sldId="256"/>
            <ac:spMk id="1040" creationId="{0314D7B4-FA2E-C4D0-5057-3BE0DF47002E}"/>
          </ac:spMkLst>
        </pc:spChg>
        <pc:spChg chg="add del mod">
          <ac:chgData name="Jedreck Acquissa" userId="2c0a51b5-c593-469c-ad77-d17122690429" providerId="ADAL" clId="{0C7ED4D1-9F5A-40B2-8AE9-0258DAD129B5}" dt="2023-03-20T20:35:40.791" v="579"/>
          <ac:spMkLst>
            <pc:docMk/>
            <pc:sldMk cId="3755829205" sldId="256"/>
            <ac:spMk id="1041" creationId="{7E8D78A2-52D5-804D-5060-0B022F78015B}"/>
          </ac:spMkLst>
        </pc:spChg>
        <pc:spChg chg="add del mod">
          <ac:chgData name="Jedreck Acquissa" userId="2c0a51b5-c593-469c-ad77-d17122690429" providerId="ADAL" clId="{0C7ED4D1-9F5A-40B2-8AE9-0258DAD129B5}" dt="2023-03-20T20:35:40.791" v="579"/>
          <ac:spMkLst>
            <pc:docMk/>
            <pc:sldMk cId="3755829205" sldId="256"/>
            <ac:spMk id="1042" creationId="{E44FF41F-5FD7-0ABC-98B8-A91AC6884C72}"/>
          </ac:spMkLst>
        </pc:spChg>
        <pc:spChg chg="mod">
          <ac:chgData name="Jedreck Acquissa" userId="2c0a51b5-c593-469c-ad77-d17122690429" providerId="ADAL" clId="{0C7ED4D1-9F5A-40B2-8AE9-0258DAD129B5}" dt="2023-03-20T20:35:30.825" v="576"/>
          <ac:spMkLst>
            <pc:docMk/>
            <pc:sldMk cId="3755829205" sldId="256"/>
            <ac:spMk id="1044" creationId="{8DE723C3-BDFB-D1A1-127C-7DF283676B45}"/>
          </ac:spMkLst>
        </pc:spChg>
        <pc:spChg chg="mod">
          <ac:chgData name="Jedreck Acquissa" userId="2c0a51b5-c593-469c-ad77-d17122690429" providerId="ADAL" clId="{0C7ED4D1-9F5A-40B2-8AE9-0258DAD129B5}" dt="2023-03-20T20:35:30.825" v="576"/>
          <ac:spMkLst>
            <pc:docMk/>
            <pc:sldMk cId="3755829205" sldId="256"/>
            <ac:spMk id="1045" creationId="{68A71C64-A33B-CED2-DA41-0324544ABEA5}"/>
          </ac:spMkLst>
        </pc:spChg>
        <pc:spChg chg="mod">
          <ac:chgData name="Jedreck Acquissa" userId="2c0a51b5-c593-469c-ad77-d17122690429" providerId="ADAL" clId="{0C7ED4D1-9F5A-40B2-8AE9-0258DAD129B5}" dt="2023-03-20T20:35:30.825" v="576"/>
          <ac:spMkLst>
            <pc:docMk/>
            <pc:sldMk cId="3755829205" sldId="256"/>
            <ac:spMk id="1046" creationId="{A0804AE0-270E-41E1-4148-940C9217CBB9}"/>
          </ac:spMkLst>
        </pc:spChg>
        <pc:spChg chg="mod">
          <ac:chgData name="Jedreck Acquissa" userId="2c0a51b5-c593-469c-ad77-d17122690429" providerId="ADAL" clId="{0C7ED4D1-9F5A-40B2-8AE9-0258DAD129B5}" dt="2023-03-20T20:35:30.825" v="576"/>
          <ac:spMkLst>
            <pc:docMk/>
            <pc:sldMk cId="3755829205" sldId="256"/>
            <ac:spMk id="1047" creationId="{1538E1DD-2A0B-1EE8-D353-A93DBB285273}"/>
          </ac:spMkLst>
        </pc:spChg>
        <pc:spChg chg="mod">
          <ac:chgData name="Jedreck Acquissa" userId="2c0a51b5-c593-469c-ad77-d17122690429" providerId="ADAL" clId="{0C7ED4D1-9F5A-40B2-8AE9-0258DAD129B5}" dt="2023-03-20T20:35:30.825" v="576"/>
          <ac:spMkLst>
            <pc:docMk/>
            <pc:sldMk cId="3755829205" sldId="256"/>
            <ac:spMk id="1049" creationId="{947EB699-89E7-F976-52BD-A85660154FEE}"/>
          </ac:spMkLst>
        </pc:spChg>
        <pc:spChg chg="mod">
          <ac:chgData name="Jedreck Acquissa" userId="2c0a51b5-c593-469c-ad77-d17122690429" providerId="ADAL" clId="{0C7ED4D1-9F5A-40B2-8AE9-0258DAD129B5}" dt="2023-03-20T20:35:30.825" v="576"/>
          <ac:spMkLst>
            <pc:docMk/>
            <pc:sldMk cId="3755829205" sldId="256"/>
            <ac:spMk id="1050" creationId="{F65138F4-F6F4-176A-9792-9D0043356263}"/>
          </ac:spMkLst>
        </pc:spChg>
        <pc:spChg chg="mod">
          <ac:chgData name="Jedreck Acquissa" userId="2c0a51b5-c593-469c-ad77-d17122690429" providerId="ADAL" clId="{0C7ED4D1-9F5A-40B2-8AE9-0258DAD129B5}" dt="2023-03-20T20:35:30.825" v="576"/>
          <ac:spMkLst>
            <pc:docMk/>
            <pc:sldMk cId="3755829205" sldId="256"/>
            <ac:spMk id="1051" creationId="{ABFBA3E6-6DCC-B6E2-B64E-AAD51511EBDF}"/>
          </ac:spMkLst>
        </pc:spChg>
        <pc:spChg chg="mod">
          <ac:chgData name="Jedreck Acquissa" userId="2c0a51b5-c593-469c-ad77-d17122690429" providerId="ADAL" clId="{0C7ED4D1-9F5A-40B2-8AE9-0258DAD129B5}" dt="2023-03-20T20:35:30.825" v="576"/>
          <ac:spMkLst>
            <pc:docMk/>
            <pc:sldMk cId="3755829205" sldId="256"/>
            <ac:spMk id="1052" creationId="{A97F2037-B3CF-4A1F-E1AC-3EA8A434EA0B}"/>
          </ac:spMkLst>
        </pc:spChg>
        <pc:spChg chg="add del mod">
          <ac:chgData name="Jedreck Acquissa" userId="2c0a51b5-c593-469c-ad77-d17122690429" providerId="ADAL" clId="{0C7ED4D1-9F5A-40B2-8AE9-0258DAD129B5}" dt="2023-03-20T20:35:40.791" v="579"/>
          <ac:spMkLst>
            <pc:docMk/>
            <pc:sldMk cId="3755829205" sldId="256"/>
            <ac:spMk id="1053" creationId="{B65E24A2-9EAA-4693-2594-A8F75C1DDBAE}"/>
          </ac:spMkLst>
        </pc:spChg>
        <pc:spChg chg="add del mod">
          <ac:chgData name="Jedreck Acquissa" userId="2c0a51b5-c593-469c-ad77-d17122690429" providerId="ADAL" clId="{0C7ED4D1-9F5A-40B2-8AE9-0258DAD129B5}" dt="2023-03-20T20:35:40.791" v="579"/>
          <ac:spMkLst>
            <pc:docMk/>
            <pc:sldMk cId="3755829205" sldId="256"/>
            <ac:spMk id="1054" creationId="{49A21122-400C-E6B4-EB68-97C9C02F4E7B}"/>
          </ac:spMkLst>
        </pc:spChg>
        <pc:spChg chg="add del mod">
          <ac:chgData name="Jedreck Acquissa" userId="2c0a51b5-c593-469c-ad77-d17122690429" providerId="ADAL" clId="{0C7ED4D1-9F5A-40B2-8AE9-0258DAD129B5}" dt="2023-03-20T20:35:40.791" v="579"/>
          <ac:spMkLst>
            <pc:docMk/>
            <pc:sldMk cId="3755829205" sldId="256"/>
            <ac:spMk id="1055" creationId="{E55773BB-7063-11EB-ABB8-27449EBD780D}"/>
          </ac:spMkLst>
        </pc:spChg>
        <pc:spChg chg="add del mod">
          <ac:chgData name="Jedreck Acquissa" userId="2c0a51b5-c593-469c-ad77-d17122690429" providerId="ADAL" clId="{0C7ED4D1-9F5A-40B2-8AE9-0258DAD129B5}" dt="2023-03-20T20:36:40.855" v="601"/>
          <ac:spMkLst>
            <pc:docMk/>
            <pc:sldMk cId="3755829205" sldId="256"/>
            <ac:spMk id="1059" creationId="{2AD38EAF-1812-0E83-80EA-19F3AFE37EC4}"/>
          </ac:spMkLst>
        </pc:spChg>
        <pc:spChg chg="add del mod">
          <ac:chgData name="Jedreck Acquissa" userId="2c0a51b5-c593-469c-ad77-d17122690429" providerId="ADAL" clId="{0C7ED4D1-9F5A-40B2-8AE9-0258DAD129B5}" dt="2023-03-20T20:36:40.855" v="601"/>
          <ac:spMkLst>
            <pc:docMk/>
            <pc:sldMk cId="3755829205" sldId="256"/>
            <ac:spMk id="1060" creationId="{7FAF44F8-33C8-A5E2-C23B-4D73D01A107C}"/>
          </ac:spMkLst>
        </pc:spChg>
        <pc:spChg chg="add del mod">
          <ac:chgData name="Jedreck Acquissa" userId="2c0a51b5-c593-469c-ad77-d17122690429" providerId="ADAL" clId="{0C7ED4D1-9F5A-40B2-8AE9-0258DAD129B5}" dt="2023-03-20T20:36:40.855" v="601"/>
          <ac:spMkLst>
            <pc:docMk/>
            <pc:sldMk cId="3755829205" sldId="256"/>
            <ac:spMk id="1061" creationId="{E0881888-F5D2-43A9-15B0-82F76B769F82}"/>
          </ac:spMkLst>
        </pc:spChg>
        <pc:spChg chg="add del mod">
          <ac:chgData name="Jedreck Acquissa" userId="2c0a51b5-c593-469c-ad77-d17122690429" providerId="ADAL" clId="{0C7ED4D1-9F5A-40B2-8AE9-0258DAD129B5}" dt="2023-03-20T20:36:40.855" v="601"/>
          <ac:spMkLst>
            <pc:docMk/>
            <pc:sldMk cId="3755829205" sldId="256"/>
            <ac:spMk id="1062" creationId="{37D633FF-F6AB-9D93-F15E-9D2735589D48}"/>
          </ac:spMkLst>
        </pc:spChg>
        <pc:spChg chg="mod">
          <ac:chgData name="Jedreck Acquissa" userId="2c0a51b5-c593-469c-ad77-d17122690429" providerId="ADAL" clId="{0C7ED4D1-9F5A-40B2-8AE9-0258DAD129B5}" dt="2023-03-20T20:35:40.825" v="580"/>
          <ac:spMkLst>
            <pc:docMk/>
            <pc:sldMk cId="3755829205" sldId="256"/>
            <ac:spMk id="1064" creationId="{84F9A245-45BC-0E5B-5E4E-85F5BB3A5B34}"/>
          </ac:spMkLst>
        </pc:spChg>
        <pc:spChg chg="mod">
          <ac:chgData name="Jedreck Acquissa" userId="2c0a51b5-c593-469c-ad77-d17122690429" providerId="ADAL" clId="{0C7ED4D1-9F5A-40B2-8AE9-0258DAD129B5}" dt="2023-03-20T20:35:40.825" v="580"/>
          <ac:spMkLst>
            <pc:docMk/>
            <pc:sldMk cId="3755829205" sldId="256"/>
            <ac:spMk id="1065" creationId="{DFAADEB6-F902-4469-CA7B-D0AEA839AF61}"/>
          </ac:spMkLst>
        </pc:spChg>
        <pc:spChg chg="mod">
          <ac:chgData name="Jedreck Acquissa" userId="2c0a51b5-c593-469c-ad77-d17122690429" providerId="ADAL" clId="{0C7ED4D1-9F5A-40B2-8AE9-0258DAD129B5}" dt="2023-03-20T20:35:40.825" v="580"/>
          <ac:spMkLst>
            <pc:docMk/>
            <pc:sldMk cId="3755829205" sldId="256"/>
            <ac:spMk id="1066" creationId="{61A0B5C6-39D9-2AD8-33B9-F6DBD1A44BC0}"/>
          </ac:spMkLst>
        </pc:spChg>
        <pc:spChg chg="mod">
          <ac:chgData name="Jedreck Acquissa" userId="2c0a51b5-c593-469c-ad77-d17122690429" providerId="ADAL" clId="{0C7ED4D1-9F5A-40B2-8AE9-0258DAD129B5}" dt="2023-03-20T20:35:40.825" v="580"/>
          <ac:spMkLst>
            <pc:docMk/>
            <pc:sldMk cId="3755829205" sldId="256"/>
            <ac:spMk id="1067" creationId="{B78770B2-90CD-34EC-BAF8-91DF0FC758ED}"/>
          </ac:spMkLst>
        </pc:spChg>
        <pc:spChg chg="mod">
          <ac:chgData name="Jedreck Acquissa" userId="2c0a51b5-c593-469c-ad77-d17122690429" providerId="ADAL" clId="{0C7ED4D1-9F5A-40B2-8AE9-0258DAD129B5}" dt="2023-03-20T20:35:40.825" v="580"/>
          <ac:spMkLst>
            <pc:docMk/>
            <pc:sldMk cId="3755829205" sldId="256"/>
            <ac:spMk id="1069" creationId="{5AB47754-1CF4-3CCE-02C9-26ACE8A3DC6B}"/>
          </ac:spMkLst>
        </pc:spChg>
        <pc:spChg chg="mod">
          <ac:chgData name="Jedreck Acquissa" userId="2c0a51b5-c593-469c-ad77-d17122690429" providerId="ADAL" clId="{0C7ED4D1-9F5A-40B2-8AE9-0258DAD129B5}" dt="2023-03-20T20:35:40.825" v="580"/>
          <ac:spMkLst>
            <pc:docMk/>
            <pc:sldMk cId="3755829205" sldId="256"/>
            <ac:spMk id="1070" creationId="{7C7E4797-1C12-3680-7CD7-82859CEDC623}"/>
          </ac:spMkLst>
        </pc:spChg>
        <pc:spChg chg="mod">
          <ac:chgData name="Jedreck Acquissa" userId="2c0a51b5-c593-469c-ad77-d17122690429" providerId="ADAL" clId="{0C7ED4D1-9F5A-40B2-8AE9-0258DAD129B5}" dt="2023-03-20T20:35:40.825" v="580"/>
          <ac:spMkLst>
            <pc:docMk/>
            <pc:sldMk cId="3755829205" sldId="256"/>
            <ac:spMk id="1071" creationId="{14654CFB-7E35-D0A0-340F-23F8E8F25DA8}"/>
          </ac:spMkLst>
        </pc:spChg>
        <pc:spChg chg="mod">
          <ac:chgData name="Jedreck Acquissa" userId="2c0a51b5-c593-469c-ad77-d17122690429" providerId="ADAL" clId="{0C7ED4D1-9F5A-40B2-8AE9-0258DAD129B5}" dt="2023-03-20T20:35:40.825" v="580"/>
          <ac:spMkLst>
            <pc:docMk/>
            <pc:sldMk cId="3755829205" sldId="256"/>
            <ac:spMk id="1072" creationId="{73FADD93-E35A-C5AE-D275-057D1837020D}"/>
          </ac:spMkLst>
        </pc:spChg>
        <pc:spChg chg="add del mod">
          <ac:chgData name="Jedreck Acquissa" userId="2c0a51b5-c593-469c-ad77-d17122690429" providerId="ADAL" clId="{0C7ED4D1-9F5A-40B2-8AE9-0258DAD129B5}" dt="2023-03-20T20:36:40.855" v="601"/>
          <ac:spMkLst>
            <pc:docMk/>
            <pc:sldMk cId="3755829205" sldId="256"/>
            <ac:spMk id="1073" creationId="{547F41D0-56FA-DC7B-D1AB-7AB98F9691FB}"/>
          </ac:spMkLst>
        </pc:spChg>
        <pc:spChg chg="add del mod">
          <ac:chgData name="Jedreck Acquissa" userId="2c0a51b5-c593-469c-ad77-d17122690429" providerId="ADAL" clId="{0C7ED4D1-9F5A-40B2-8AE9-0258DAD129B5}" dt="2023-03-20T20:36:40.855" v="601"/>
          <ac:spMkLst>
            <pc:docMk/>
            <pc:sldMk cId="3755829205" sldId="256"/>
            <ac:spMk id="1074" creationId="{F0FEBF6E-87AB-6440-D49C-08F01F9A27EB}"/>
          </ac:spMkLst>
        </pc:spChg>
        <pc:spChg chg="add del mod">
          <ac:chgData name="Jedreck Acquissa" userId="2c0a51b5-c593-469c-ad77-d17122690429" providerId="ADAL" clId="{0C7ED4D1-9F5A-40B2-8AE9-0258DAD129B5}" dt="2023-03-20T20:36:40.855" v="601"/>
          <ac:spMkLst>
            <pc:docMk/>
            <pc:sldMk cId="3755829205" sldId="256"/>
            <ac:spMk id="1075" creationId="{3C9D2E8A-30F3-CCAE-C1E3-0AE819724FD9}"/>
          </ac:spMkLst>
        </pc:spChg>
        <pc:spChg chg="add del mod">
          <ac:chgData name="Jedreck Acquissa" userId="2c0a51b5-c593-469c-ad77-d17122690429" providerId="ADAL" clId="{0C7ED4D1-9F5A-40B2-8AE9-0258DAD129B5}" dt="2023-03-20T20:36:50.104" v="605"/>
          <ac:spMkLst>
            <pc:docMk/>
            <pc:sldMk cId="3755829205" sldId="256"/>
            <ac:spMk id="1079" creationId="{6A49CDCD-0CAD-ACD8-EC39-84B9E37AF9AC}"/>
          </ac:spMkLst>
        </pc:spChg>
        <pc:spChg chg="add del mod">
          <ac:chgData name="Jedreck Acquissa" userId="2c0a51b5-c593-469c-ad77-d17122690429" providerId="ADAL" clId="{0C7ED4D1-9F5A-40B2-8AE9-0258DAD129B5}" dt="2023-03-20T20:36:50.104" v="605"/>
          <ac:spMkLst>
            <pc:docMk/>
            <pc:sldMk cId="3755829205" sldId="256"/>
            <ac:spMk id="1080" creationId="{8A2D2CE6-D511-1CDD-C5C4-6DCB87548FD4}"/>
          </ac:spMkLst>
        </pc:spChg>
        <pc:spChg chg="add del mod">
          <ac:chgData name="Jedreck Acquissa" userId="2c0a51b5-c593-469c-ad77-d17122690429" providerId="ADAL" clId="{0C7ED4D1-9F5A-40B2-8AE9-0258DAD129B5}" dt="2023-03-20T20:36:50.104" v="605"/>
          <ac:spMkLst>
            <pc:docMk/>
            <pc:sldMk cId="3755829205" sldId="256"/>
            <ac:spMk id="1081" creationId="{E5FD6A8B-F4B6-F719-9468-AF799413C977}"/>
          </ac:spMkLst>
        </pc:spChg>
        <pc:spChg chg="add del mod">
          <ac:chgData name="Jedreck Acquissa" userId="2c0a51b5-c593-469c-ad77-d17122690429" providerId="ADAL" clId="{0C7ED4D1-9F5A-40B2-8AE9-0258DAD129B5}" dt="2023-03-20T20:36:50.104" v="605"/>
          <ac:spMkLst>
            <pc:docMk/>
            <pc:sldMk cId="3755829205" sldId="256"/>
            <ac:spMk id="1082" creationId="{B07E6C0D-DCA5-FAB4-ED54-DEEFC6F8BFCB}"/>
          </ac:spMkLst>
        </pc:spChg>
        <pc:spChg chg="mod">
          <ac:chgData name="Jedreck Acquissa" userId="2c0a51b5-c593-469c-ad77-d17122690429" providerId="ADAL" clId="{0C7ED4D1-9F5A-40B2-8AE9-0258DAD129B5}" dt="2023-03-20T20:36:42.240" v="602"/>
          <ac:spMkLst>
            <pc:docMk/>
            <pc:sldMk cId="3755829205" sldId="256"/>
            <ac:spMk id="1084" creationId="{F1350C56-31A9-D8F1-79BD-81FE6B936BB9}"/>
          </ac:spMkLst>
        </pc:spChg>
        <pc:spChg chg="mod">
          <ac:chgData name="Jedreck Acquissa" userId="2c0a51b5-c593-469c-ad77-d17122690429" providerId="ADAL" clId="{0C7ED4D1-9F5A-40B2-8AE9-0258DAD129B5}" dt="2023-03-20T20:36:42.240" v="602"/>
          <ac:spMkLst>
            <pc:docMk/>
            <pc:sldMk cId="3755829205" sldId="256"/>
            <ac:spMk id="1085" creationId="{6EBAE0DC-BB2F-DD78-DBFA-BA7E242012E0}"/>
          </ac:spMkLst>
        </pc:spChg>
        <pc:spChg chg="mod">
          <ac:chgData name="Jedreck Acquissa" userId="2c0a51b5-c593-469c-ad77-d17122690429" providerId="ADAL" clId="{0C7ED4D1-9F5A-40B2-8AE9-0258DAD129B5}" dt="2023-03-20T20:36:42.240" v="602"/>
          <ac:spMkLst>
            <pc:docMk/>
            <pc:sldMk cId="3755829205" sldId="256"/>
            <ac:spMk id="1086" creationId="{673765B6-7FC4-F216-4DE6-DB2DAFDA8FD7}"/>
          </ac:spMkLst>
        </pc:spChg>
        <pc:spChg chg="mod">
          <ac:chgData name="Jedreck Acquissa" userId="2c0a51b5-c593-469c-ad77-d17122690429" providerId="ADAL" clId="{0C7ED4D1-9F5A-40B2-8AE9-0258DAD129B5}" dt="2023-03-20T20:36:42.240" v="602"/>
          <ac:spMkLst>
            <pc:docMk/>
            <pc:sldMk cId="3755829205" sldId="256"/>
            <ac:spMk id="1087" creationId="{CFE14E3D-08EB-7205-F6CC-1BE1EE4F5DD6}"/>
          </ac:spMkLst>
        </pc:spChg>
        <pc:grpChg chg="mod">
          <ac:chgData name="Jedreck Acquissa" userId="2c0a51b5-c593-469c-ad77-d17122690429" providerId="ADAL" clId="{0C7ED4D1-9F5A-40B2-8AE9-0258DAD129B5}" dt="2023-03-22T14:39:25.285" v="2335" actId="1076"/>
          <ac:grpSpMkLst>
            <pc:docMk/>
            <pc:sldMk cId="3755829205" sldId="256"/>
            <ac:grpSpMk id="21" creationId="{C52B1C64-4847-F499-13E3-6041EB47022C}"/>
          </ac:grpSpMkLst>
        </pc:grpChg>
        <pc:grpChg chg="add mod">
          <ac:chgData name="Jedreck Acquissa" userId="2c0a51b5-c593-469c-ad77-d17122690429" providerId="ADAL" clId="{0C7ED4D1-9F5A-40B2-8AE9-0258DAD129B5}" dt="2023-03-21T21:06:23.743" v="2052" actId="571"/>
          <ac:grpSpMkLst>
            <pc:docMk/>
            <pc:sldMk cId="3755829205" sldId="256"/>
            <ac:grpSpMk id="23" creationId="{6C29F6C6-ECC2-18A5-C797-BE003CBED93F}"/>
          </ac:grpSpMkLst>
        </pc:grpChg>
        <pc:grpChg chg="del mod">
          <ac:chgData name="Jedreck Acquissa" userId="2c0a51b5-c593-469c-ad77-d17122690429" providerId="ADAL" clId="{0C7ED4D1-9F5A-40B2-8AE9-0258DAD129B5}" dt="2023-03-20T20:07:43.365" v="108" actId="478"/>
          <ac:grpSpMkLst>
            <pc:docMk/>
            <pc:sldMk cId="3755829205" sldId="256"/>
            <ac:grpSpMk id="31" creationId="{3E41D769-E9F9-4483-86C8-8832C1F1B203}"/>
          </ac:grpSpMkLst>
        </pc:grpChg>
        <pc:grpChg chg="del mod">
          <ac:chgData name="Jedreck Acquissa" userId="2c0a51b5-c593-469c-ad77-d17122690429" providerId="ADAL" clId="{0C7ED4D1-9F5A-40B2-8AE9-0258DAD129B5}" dt="2023-03-20T20:07:45.535" v="109" actId="478"/>
          <ac:grpSpMkLst>
            <pc:docMk/>
            <pc:sldMk cId="3755829205" sldId="256"/>
            <ac:grpSpMk id="67" creationId="{A12F8ACC-08A3-BB6D-7043-9BA57D49DF73}"/>
          </ac:grpSpMkLst>
        </pc:grpChg>
        <pc:grpChg chg="del mod">
          <ac:chgData name="Jedreck Acquissa" userId="2c0a51b5-c593-469c-ad77-d17122690429" providerId="ADAL" clId="{0C7ED4D1-9F5A-40B2-8AE9-0258DAD129B5}" dt="2023-03-20T20:07:47.332" v="110" actId="478"/>
          <ac:grpSpMkLst>
            <pc:docMk/>
            <pc:sldMk cId="3755829205" sldId="256"/>
            <ac:grpSpMk id="71" creationId="{6D8E1A42-4ABB-03C9-3283-8D6FCC33A2CA}"/>
          </ac:grpSpMkLst>
        </pc:grpChg>
        <pc:grpChg chg="del mod">
          <ac:chgData name="Jedreck Acquissa" userId="2c0a51b5-c593-469c-ad77-d17122690429" providerId="ADAL" clId="{0C7ED4D1-9F5A-40B2-8AE9-0258DAD129B5}" dt="2023-03-20T20:07:45.535" v="109" actId="478"/>
          <ac:grpSpMkLst>
            <pc:docMk/>
            <pc:sldMk cId="3755829205" sldId="256"/>
            <ac:grpSpMk id="76" creationId="{3118FDB4-9D94-49FA-8F64-D6CE33716C33}"/>
          </ac:grpSpMkLst>
        </pc:grpChg>
        <pc:grpChg chg="del mod">
          <ac:chgData name="Jedreck Acquissa" userId="2c0a51b5-c593-469c-ad77-d17122690429" providerId="ADAL" clId="{0C7ED4D1-9F5A-40B2-8AE9-0258DAD129B5}" dt="2023-03-20T20:07:41.520" v="107" actId="478"/>
          <ac:grpSpMkLst>
            <pc:docMk/>
            <pc:sldMk cId="3755829205" sldId="256"/>
            <ac:grpSpMk id="82" creationId="{0F8797FF-7BA9-5B7E-F0B5-9EDE872E9C71}"/>
          </ac:grpSpMkLst>
        </pc:grpChg>
        <pc:grpChg chg="add mod ord">
          <ac:chgData name="Jedreck Acquissa" userId="2c0a51b5-c593-469c-ad77-d17122690429" providerId="ADAL" clId="{0C7ED4D1-9F5A-40B2-8AE9-0258DAD129B5}" dt="2023-03-22T17:28:06.118" v="2854" actId="1076"/>
          <ac:grpSpMkLst>
            <pc:docMk/>
            <pc:sldMk cId="3755829205" sldId="256"/>
            <ac:grpSpMk id="90" creationId="{B9F6AF78-3E1A-6921-D327-F770C2FD1683}"/>
          </ac:grpSpMkLst>
        </pc:grpChg>
        <pc:grpChg chg="add del mod">
          <ac:chgData name="Jedreck Acquissa" userId="2c0a51b5-c593-469c-ad77-d17122690429" providerId="ADAL" clId="{0C7ED4D1-9F5A-40B2-8AE9-0258DAD129B5}" dt="2023-03-22T14:30:29.179" v="2301" actId="165"/>
          <ac:grpSpMkLst>
            <pc:docMk/>
            <pc:sldMk cId="3755829205" sldId="256"/>
            <ac:grpSpMk id="91" creationId="{F240EB43-F302-31AC-D2A0-5F9F89D37EE8}"/>
          </ac:grpSpMkLst>
        </pc:grpChg>
        <pc:grpChg chg="del">
          <ac:chgData name="Jedreck Acquissa" userId="2c0a51b5-c593-469c-ad77-d17122690429" providerId="ADAL" clId="{0C7ED4D1-9F5A-40B2-8AE9-0258DAD129B5}" dt="2023-03-20T20:07:39.781" v="106" actId="478"/>
          <ac:grpSpMkLst>
            <pc:docMk/>
            <pc:sldMk cId="3755829205" sldId="256"/>
            <ac:grpSpMk id="116" creationId="{9E54614D-3F8C-8571-34A7-0B04F0C0ED2C}"/>
          </ac:grpSpMkLst>
        </pc:grpChg>
        <pc:grpChg chg="add del mod">
          <ac:chgData name="Jedreck Acquissa" userId="2c0a51b5-c593-469c-ad77-d17122690429" providerId="ADAL" clId="{0C7ED4D1-9F5A-40B2-8AE9-0258DAD129B5}" dt="2023-03-22T17:21:15.697" v="2835" actId="165"/>
          <ac:grpSpMkLst>
            <pc:docMk/>
            <pc:sldMk cId="3755829205" sldId="256"/>
            <ac:grpSpMk id="134" creationId="{34EAD84A-BC52-AC6C-269A-737278D8DF15}"/>
          </ac:grpSpMkLst>
        </pc:grpChg>
        <pc:grpChg chg="del">
          <ac:chgData name="Jedreck Acquissa" userId="2c0a51b5-c593-469c-ad77-d17122690429" providerId="ADAL" clId="{0C7ED4D1-9F5A-40B2-8AE9-0258DAD129B5}" dt="2023-03-20T20:07:38.390" v="105" actId="478"/>
          <ac:grpSpMkLst>
            <pc:docMk/>
            <pc:sldMk cId="3755829205" sldId="256"/>
            <ac:grpSpMk id="134" creationId="{67C84B38-E81E-7C18-F60D-B5190A709317}"/>
          </ac:grpSpMkLst>
        </pc:grpChg>
        <pc:grpChg chg="del mod">
          <ac:chgData name="Jedreck Acquissa" userId="2c0a51b5-c593-469c-ad77-d17122690429" providerId="ADAL" clId="{0C7ED4D1-9F5A-40B2-8AE9-0258DAD129B5}" dt="2023-03-22T19:03:36.982" v="3088" actId="165"/>
          <ac:grpSpMkLst>
            <pc:docMk/>
            <pc:sldMk cId="3755829205" sldId="256"/>
            <ac:grpSpMk id="151" creationId="{81A59F08-2468-65AF-D4F3-B7045FF43724}"/>
          </ac:grpSpMkLst>
        </pc:grpChg>
        <pc:grpChg chg="add mod">
          <ac:chgData name="Jedreck Acquissa" userId="2c0a51b5-c593-469c-ad77-d17122690429" providerId="ADAL" clId="{0C7ED4D1-9F5A-40B2-8AE9-0258DAD129B5}" dt="2023-03-22T19:04:20.117" v="3092" actId="164"/>
          <ac:grpSpMkLst>
            <pc:docMk/>
            <pc:sldMk cId="3755829205" sldId="256"/>
            <ac:grpSpMk id="156" creationId="{5A3ACCA8-320B-3E9D-83E8-5070F2504AB1}"/>
          </ac:grpSpMkLst>
        </pc:grpChg>
        <pc:grpChg chg="add del mod">
          <ac:chgData name="Jedreck Acquissa" userId="2c0a51b5-c593-469c-ad77-d17122690429" providerId="ADAL" clId="{0C7ED4D1-9F5A-40B2-8AE9-0258DAD129B5}" dt="2023-03-20T20:36:50.104" v="605"/>
          <ac:grpSpMkLst>
            <pc:docMk/>
            <pc:sldMk cId="3755829205" sldId="256"/>
            <ac:grpSpMk id="192" creationId="{2E728B5D-F8BF-80D7-8540-D129A497BBC3}"/>
          </ac:grpSpMkLst>
        </pc:grpChg>
        <pc:grpChg chg="del">
          <ac:chgData name="Jedreck Acquissa" userId="2c0a51b5-c593-469c-ad77-d17122690429" providerId="ADAL" clId="{0C7ED4D1-9F5A-40B2-8AE9-0258DAD129B5}" dt="2023-03-20T20:07:49.986" v="111" actId="478"/>
          <ac:grpSpMkLst>
            <pc:docMk/>
            <pc:sldMk cId="3755829205" sldId="256"/>
            <ac:grpSpMk id="212" creationId="{5EAF1D96-7E5F-FFAC-6732-5F4B3D4C9E86}"/>
          </ac:grpSpMkLst>
        </pc:grpChg>
        <pc:grpChg chg="del">
          <ac:chgData name="Jedreck Acquissa" userId="2c0a51b5-c593-469c-ad77-d17122690429" providerId="ADAL" clId="{0C7ED4D1-9F5A-40B2-8AE9-0258DAD129B5}" dt="2023-03-20T20:07:53.129" v="112" actId="478"/>
          <ac:grpSpMkLst>
            <pc:docMk/>
            <pc:sldMk cId="3755829205" sldId="256"/>
            <ac:grpSpMk id="213" creationId="{45FA6268-0138-2E24-C7E0-7E33B0C9EC5C}"/>
          </ac:grpSpMkLst>
        </pc:grpChg>
        <pc:grpChg chg="add mod">
          <ac:chgData name="Jedreck Acquissa" userId="2c0a51b5-c593-469c-ad77-d17122690429" providerId="ADAL" clId="{0C7ED4D1-9F5A-40B2-8AE9-0258DAD129B5}" dt="2023-03-21T20:46:28.821" v="1840" actId="164"/>
          <ac:grpSpMkLst>
            <pc:docMk/>
            <pc:sldMk cId="3755829205" sldId="256"/>
            <ac:grpSpMk id="232" creationId="{5E95E26B-12F0-4241-5E95-AF86574DB6F7}"/>
          </ac:grpSpMkLst>
        </pc:grpChg>
        <pc:grpChg chg="add del mod">
          <ac:chgData name="Jedreck Acquissa" userId="2c0a51b5-c593-469c-ad77-d17122690429" providerId="ADAL" clId="{0C7ED4D1-9F5A-40B2-8AE9-0258DAD129B5}" dt="2023-03-21T21:14:35.222" v="2129" actId="165"/>
          <ac:grpSpMkLst>
            <pc:docMk/>
            <pc:sldMk cId="3755829205" sldId="256"/>
            <ac:grpSpMk id="233" creationId="{F215C0E3-B7F0-068E-DDC4-C4BFEEB2EF9F}"/>
          </ac:grpSpMkLst>
        </pc:grpChg>
        <pc:grpChg chg="add mod">
          <ac:chgData name="Jedreck Acquissa" userId="2c0a51b5-c593-469c-ad77-d17122690429" providerId="ADAL" clId="{0C7ED4D1-9F5A-40B2-8AE9-0258DAD129B5}" dt="2023-03-22T22:05:39.281" v="3317" actId="1076"/>
          <ac:grpSpMkLst>
            <pc:docMk/>
            <pc:sldMk cId="3755829205" sldId="256"/>
            <ac:grpSpMk id="1025" creationId="{03F0E9A7-D266-9AEB-51B6-C0C892FA7BCB}"/>
          </ac:grpSpMkLst>
        </pc:grpChg>
        <pc:grpChg chg="add del mod">
          <ac:chgData name="Jedreck Acquissa" userId="2c0a51b5-c593-469c-ad77-d17122690429" providerId="ADAL" clId="{0C7ED4D1-9F5A-40B2-8AE9-0258DAD129B5}" dt="2023-03-20T20:35:40.791" v="579"/>
          <ac:grpSpMkLst>
            <pc:docMk/>
            <pc:sldMk cId="3755829205" sldId="256"/>
            <ac:grpSpMk id="1043" creationId="{4782E2B3-FC2B-2534-C0A4-4C6C52C4002E}"/>
          </ac:grpSpMkLst>
        </pc:grpChg>
        <pc:grpChg chg="add del mod">
          <ac:chgData name="Jedreck Acquissa" userId="2c0a51b5-c593-469c-ad77-d17122690429" providerId="ADAL" clId="{0C7ED4D1-9F5A-40B2-8AE9-0258DAD129B5}" dt="2023-03-20T20:35:40.791" v="579"/>
          <ac:grpSpMkLst>
            <pc:docMk/>
            <pc:sldMk cId="3755829205" sldId="256"/>
            <ac:grpSpMk id="1048" creationId="{9746CDAC-6368-33A3-105F-A6DEEEC1CC32}"/>
          </ac:grpSpMkLst>
        </pc:grpChg>
        <pc:grpChg chg="add del mod">
          <ac:chgData name="Jedreck Acquissa" userId="2c0a51b5-c593-469c-ad77-d17122690429" providerId="ADAL" clId="{0C7ED4D1-9F5A-40B2-8AE9-0258DAD129B5}" dt="2023-03-20T20:36:40.855" v="601"/>
          <ac:grpSpMkLst>
            <pc:docMk/>
            <pc:sldMk cId="3755829205" sldId="256"/>
            <ac:grpSpMk id="1063" creationId="{54910FD0-503A-5EDC-A253-785F553A7E55}"/>
          </ac:grpSpMkLst>
        </pc:grpChg>
        <pc:grpChg chg="add del mod">
          <ac:chgData name="Jedreck Acquissa" userId="2c0a51b5-c593-469c-ad77-d17122690429" providerId="ADAL" clId="{0C7ED4D1-9F5A-40B2-8AE9-0258DAD129B5}" dt="2023-03-20T20:36:40.855" v="601"/>
          <ac:grpSpMkLst>
            <pc:docMk/>
            <pc:sldMk cId="3755829205" sldId="256"/>
            <ac:grpSpMk id="1068" creationId="{F9BFE476-90E6-FC2D-2B4D-10DF125307F2}"/>
          </ac:grpSpMkLst>
        </pc:grpChg>
        <pc:grpChg chg="add del mod">
          <ac:chgData name="Jedreck Acquissa" userId="2c0a51b5-c593-469c-ad77-d17122690429" providerId="ADAL" clId="{0C7ED4D1-9F5A-40B2-8AE9-0258DAD129B5}" dt="2023-03-20T20:36:50.104" v="605"/>
          <ac:grpSpMkLst>
            <pc:docMk/>
            <pc:sldMk cId="3755829205" sldId="256"/>
            <ac:grpSpMk id="1083" creationId="{FBAEAC46-7691-5917-1F19-6649EF2FF75E}"/>
          </ac:grpSpMkLst>
        </pc:grpChg>
        <pc:picChg chg="mod">
          <ac:chgData name="Jedreck Acquissa" userId="2c0a51b5-c593-469c-ad77-d17122690429" providerId="ADAL" clId="{0C7ED4D1-9F5A-40B2-8AE9-0258DAD129B5}" dt="2023-03-21T18:23:15.181" v="1762" actId="2711"/>
          <ac:picMkLst>
            <pc:docMk/>
            <pc:sldMk cId="3755829205" sldId="256"/>
            <ac:picMk id="3" creationId="{7F5790A9-2A9E-3AB5-411E-D7C3739DC389}"/>
          </ac:picMkLst>
        </pc:picChg>
        <pc:picChg chg="mod">
          <ac:chgData name="Jedreck Acquissa" userId="2c0a51b5-c593-469c-ad77-d17122690429" providerId="ADAL" clId="{0C7ED4D1-9F5A-40B2-8AE9-0258DAD129B5}" dt="2023-03-21T21:06:33.718" v="2053" actId="1076"/>
          <ac:picMkLst>
            <pc:docMk/>
            <pc:sldMk cId="3755829205" sldId="256"/>
            <ac:picMk id="8" creationId="{B3456C17-453C-1C78-97F5-363E32AB6A64}"/>
          </ac:picMkLst>
        </pc:picChg>
        <pc:picChg chg="mod">
          <ac:chgData name="Jedreck Acquissa" userId="2c0a51b5-c593-469c-ad77-d17122690429" providerId="ADAL" clId="{0C7ED4D1-9F5A-40B2-8AE9-0258DAD129B5}" dt="2023-03-21T18:23:15.181" v="1762" actId="2711"/>
          <ac:picMkLst>
            <pc:docMk/>
            <pc:sldMk cId="3755829205" sldId="256"/>
            <ac:picMk id="8" creationId="{E620C3C6-83EE-4E1A-5834-E0C08DB9E220}"/>
          </ac:picMkLst>
        </pc:picChg>
        <pc:picChg chg="del mod topLvl">
          <ac:chgData name="Jedreck Acquissa" userId="2c0a51b5-c593-469c-ad77-d17122690429" providerId="ADAL" clId="{0C7ED4D1-9F5A-40B2-8AE9-0258DAD129B5}" dt="2023-03-22T14:37:59.895" v="2326" actId="21"/>
          <ac:picMkLst>
            <pc:docMk/>
            <pc:sldMk cId="3755829205" sldId="256"/>
            <ac:picMk id="10" creationId="{5A3533E4-C3B0-C45A-5D58-D055CB470EED}"/>
          </ac:picMkLst>
        </pc:picChg>
        <pc:picChg chg="mod topLvl">
          <ac:chgData name="Jedreck Acquissa" userId="2c0a51b5-c593-469c-ad77-d17122690429" providerId="ADAL" clId="{0C7ED4D1-9F5A-40B2-8AE9-0258DAD129B5}" dt="2023-03-22T17:21:15.697" v="2835" actId="165"/>
          <ac:picMkLst>
            <pc:docMk/>
            <pc:sldMk cId="3755829205" sldId="256"/>
            <ac:picMk id="12" creationId="{77C3E06F-4FAB-FF73-9557-DDCBF686CA5B}"/>
          </ac:picMkLst>
        </pc:picChg>
        <pc:picChg chg="mod">
          <ac:chgData name="Jedreck Acquissa" userId="2c0a51b5-c593-469c-ad77-d17122690429" providerId="ADAL" clId="{0C7ED4D1-9F5A-40B2-8AE9-0258DAD129B5}" dt="2023-03-22T14:39:21.392" v="2334" actId="1076"/>
          <ac:picMkLst>
            <pc:docMk/>
            <pc:sldMk cId="3755829205" sldId="256"/>
            <ac:picMk id="13" creationId="{A8F18671-124B-50E6-7F79-9590AFDC3A2B}"/>
          </ac:picMkLst>
        </pc:picChg>
        <pc:picChg chg="mod">
          <ac:chgData name="Jedreck Acquissa" userId="2c0a51b5-c593-469c-ad77-d17122690429" providerId="ADAL" clId="{0C7ED4D1-9F5A-40B2-8AE9-0258DAD129B5}" dt="2023-03-22T23:27:55.963" v="3331" actId="1076"/>
          <ac:picMkLst>
            <pc:docMk/>
            <pc:sldMk cId="3755829205" sldId="256"/>
            <ac:picMk id="16" creationId="{DC4A19B0-BDCE-03CE-2A28-C06F54B8AA48}"/>
          </ac:picMkLst>
        </pc:picChg>
        <pc:picChg chg="add mod">
          <ac:chgData name="Jedreck Acquissa" userId="2c0a51b5-c593-469c-ad77-d17122690429" providerId="ADAL" clId="{0C7ED4D1-9F5A-40B2-8AE9-0258DAD129B5}" dt="2023-03-21T21:06:23.743" v="2052" actId="571"/>
          <ac:picMkLst>
            <pc:docMk/>
            <pc:sldMk cId="3755829205" sldId="256"/>
            <ac:picMk id="22" creationId="{5EC1905B-AD95-C588-FFEE-5D1E3508B045}"/>
          </ac:picMkLst>
        </pc:picChg>
        <pc:picChg chg="mod ord topLvl">
          <ac:chgData name="Jedreck Acquissa" userId="2c0a51b5-c593-469c-ad77-d17122690429" providerId="ADAL" clId="{0C7ED4D1-9F5A-40B2-8AE9-0258DAD129B5}" dt="2023-03-22T14:39:10.401" v="2332" actId="1076"/>
          <ac:picMkLst>
            <pc:docMk/>
            <pc:sldMk cId="3755829205" sldId="256"/>
            <ac:picMk id="23" creationId="{92D89F1D-9025-135F-8E7B-82FB51BAA1FB}"/>
          </ac:picMkLst>
        </pc:picChg>
        <pc:picChg chg="mod">
          <ac:chgData name="Jedreck Acquissa" userId="2c0a51b5-c593-469c-ad77-d17122690429" providerId="ADAL" clId="{0C7ED4D1-9F5A-40B2-8AE9-0258DAD129B5}" dt="2023-03-21T21:06:23.743" v="2052" actId="571"/>
          <ac:picMkLst>
            <pc:docMk/>
            <pc:sldMk cId="3755829205" sldId="256"/>
            <ac:picMk id="24" creationId="{25DC2E06-585B-107E-7B9E-14F1110C165D}"/>
          </ac:picMkLst>
        </pc:picChg>
        <pc:picChg chg="add del mod">
          <ac:chgData name="Jedreck Acquissa" userId="2c0a51b5-c593-469c-ad77-d17122690429" providerId="ADAL" clId="{0C7ED4D1-9F5A-40B2-8AE9-0258DAD129B5}" dt="2023-03-21T21:11:26.006" v="2108" actId="478"/>
          <ac:picMkLst>
            <pc:docMk/>
            <pc:sldMk cId="3755829205" sldId="256"/>
            <ac:picMk id="34" creationId="{6606514C-D9B8-4F38-BFF9-C5A8F99DB180}"/>
          </ac:picMkLst>
        </pc:picChg>
        <pc:picChg chg="mod">
          <ac:chgData name="Jedreck Acquissa" userId="2c0a51b5-c593-469c-ad77-d17122690429" providerId="ADAL" clId="{0C7ED4D1-9F5A-40B2-8AE9-0258DAD129B5}" dt="2023-03-22T17:21:57.955" v="2846" actId="1076"/>
          <ac:picMkLst>
            <pc:docMk/>
            <pc:sldMk cId="3755829205" sldId="256"/>
            <ac:picMk id="39" creationId="{16287E03-F5FC-1E96-3462-77685920BE0D}"/>
          </ac:picMkLst>
        </pc:picChg>
        <pc:picChg chg="mod">
          <ac:chgData name="Jedreck Acquissa" userId="2c0a51b5-c593-469c-ad77-d17122690429" providerId="ADAL" clId="{0C7ED4D1-9F5A-40B2-8AE9-0258DAD129B5}" dt="2023-03-22T23:28:11.922" v="3333" actId="1076"/>
          <ac:picMkLst>
            <pc:docMk/>
            <pc:sldMk cId="3755829205" sldId="256"/>
            <ac:picMk id="61" creationId="{525073A9-4558-02F9-8DC9-C7CAC3D6879A}"/>
          </ac:picMkLst>
        </pc:picChg>
        <pc:picChg chg="mod">
          <ac:chgData name="Jedreck Acquissa" userId="2c0a51b5-c593-469c-ad77-d17122690429" providerId="ADAL" clId="{0C7ED4D1-9F5A-40B2-8AE9-0258DAD129B5}" dt="2023-03-22T23:28:04.364" v="3332" actId="1076"/>
          <ac:picMkLst>
            <pc:docMk/>
            <pc:sldMk cId="3755829205" sldId="256"/>
            <ac:picMk id="63" creationId="{091A77DC-0C32-1622-4022-3B0904699B72}"/>
          </ac:picMkLst>
        </pc:picChg>
        <pc:picChg chg="del">
          <ac:chgData name="Jedreck Acquissa" userId="2c0a51b5-c593-469c-ad77-d17122690429" providerId="ADAL" clId="{0C7ED4D1-9F5A-40B2-8AE9-0258DAD129B5}" dt="2023-03-20T20:23:09.255" v="280" actId="478"/>
          <ac:picMkLst>
            <pc:docMk/>
            <pc:sldMk cId="3755829205" sldId="256"/>
            <ac:picMk id="83" creationId="{EFAFE468-98E5-337B-3A7F-103DF2DEAA5C}"/>
          </ac:picMkLst>
        </pc:picChg>
        <pc:picChg chg="del">
          <ac:chgData name="Jedreck Acquissa" userId="2c0a51b5-c593-469c-ad77-d17122690429" providerId="ADAL" clId="{0C7ED4D1-9F5A-40B2-8AE9-0258DAD129B5}" dt="2023-03-20T20:23:10.530" v="281" actId="478"/>
          <ac:picMkLst>
            <pc:docMk/>
            <pc:sldMk cId="3755829205" sldId="256"/>
            <ac:picMk id="84" creationId="{7976A529-DF9A-2B91-0759-657366156241}"/>
          </ac:picMkLst>
        </pc:picChg>
        <pc:picChg chg="del">
          <ac:chgData name="Jedreck Acquissa" userId="2c0a51b5-c593-469c-ad77-d17122690429" providerId="ADAL" clId="{0C7ED4D1-9F5A-40B2-8AE9-0258DAD129B5}" dt="2023-03-20T20:23:04.460" v="277" actId="478"/>
          <ac:picMkLst>
            <pc:docMk/>
            <pc:sldMk cId="3755829205" sldId="256"/>
            <ac:picMk id="94" creationId="{79B42499-E1EC-A2D9-5619-4E3E2748D346}"/>
          </ac:picMkLst>
        </pc:picChg>
        <pc:picChg chg="del">
          <ac:chgData name="Jedreck Acquissa" userId="2c0a51b5-c593-469c-ad77-d17122690429" providerId="ADAL" clId="{0C7ED4D1-9F5A-40B2-8AE9-0258DAD129B5}" dt="2023-03-20T20:23:05.538" v="278" actId="478"/>
          <ac:picMkLst>
            <pc:docMk/>
            <pc:sldMk cId="3755829205" sldId="256"/>
            <ac:picMk id="97" creationId="{75E8BB6D-039F-293E-34C7-9237796EFDE8}"/>
          </ac:picMkLst>
        </pc:picChg>
        <pc:picChg chg="add mod">
          <ac:chgData name="Jedreck Acquissa" userId="2c0a51b5-c593-469c-ad77-d17122690429" providerId="ADAL" clId="{0C7ED4D1-9F5A-40B2-8AE9-0258DAD129B5}" dt="2023-03-22T17:22:37.672" v="2851" actId="1076"/>
          <ac:picMkLst>
            <pc:docMk/>
            <pc:sldMk cId="3755829205" sldId="256"/>
            <ac:picMk id="135" creationId="{C970F02A-4D0D-2BE1-59BA-BB53C4E87E7F}"/>
          </ac:picMkLst>
        </pc:picChg>
        <pc:picChg chg="add mod">
          <ac:chgData name="Jedreck Acquissa" userId="2c0a51b5-c593-469c-ad77-d17122690429" providerId="ADAL" clId="{0C7ED4D1-9F5A-40B2-8AE9-0258DAD129B5}" dt="2023-03-22T17:22:20.218" v="2848" actId="1076"/>
          <ac:picMkLst>
            <pc:docMk/>
            <pc:sldMk cId="3755829205" sldId="256"/>
            <ac:picMk id="136" creationId="{8BEB9609-4CFC-F711-82C8-68C2CC92BBF6}"/>
          </ac:picMkLst>
        </pc:picChg>
        <pc:picChg chg="del">
          <ac:chgData name="Jedreck Acquissa" userId="2c0a51b5-c593-469c-ad77-d17122690429" providerId="ADAL" clId="{0C7ED4D1-9F5A-40B2-8AE9-0258DAD129B5}" dt="2023-03-20T20:23:31.166" v="288" actId="478"/>
          <ac:picMkLst>
            <pc:docMk/>
            <pc:sldMk cId="3755829205" sldId="256"/>
            <ac:picMk id="141" creationId="{AB98B222-E2DE-814E-E122-40BF60A25349}"/>
          </ac:picMkLst>
        </pc:picChg>
        <pc:picChg chg="add mod">
          <ac:chgData name="Jedreck Acquissa" userId="2c0a51b5-c593-469c-ad77-d17122690429" providerId="ADAL" clId="{0C7ED4D1-9F5A-40B2-8AE9-0258DAD129B5}" dt="2023-03-22T22:05:34.960" v="3315" actId="164"/>
          <ac:picMkLst>
            <pc:docMk/>
            <pc:sldMk cId="3755829205" sldId="256"/>
            <ac:picMk id="160" creationId="{69E8D2CB-61AD-5055-0BC4-9196C20DD4CD}"/>
          </ac:picMkLst>
        </pc:picChg>
        <pc:picChg chg="add mod">
          <ac:chgData name="Jedreck Acquissa" userId="2c0a51b5-c593-469c-ad77-d17122690429" providerId="ADAL" clId="{0C7ED4D1-9F5A-40B2-8AE9-0258DAD129B5}" dt="2023-03-22T22:05:34.960" v="3315" actId="164"/>
          <ac:picMkLst>
            <pc:docMk/>
            <pc:sldMk cId="3755829205" sldId="256"/>
            <ac:picMk id="162" creationId="{2B7669D8-B70B-9BF3-7C89-6AFEEF60155B}"/>
          </ac:picMkLst>
        </pc:picChg>
        <pc:picChg chg="add mod">
          <ac:chgData name="Jedreck Acquissa" userId="2c0a51b5-c593-469c-ad77-d17122690429" providerId="ADAL" clId="{0C7ED4D1-9F5A-40B2-8AE9-0258DAD129B5}" dt="2023-03-22T22:48:35.582" v="3327" actId="1076"/>
          <ac:picMkLst>
            <pc:docMk/>
            <pc:sldMk cId="3755829205" sldId="256"/>
            <ac:picMk id="163" creationId="{9B7F523A-7109-6C9A-4CC5-4FC7C8D6BC9F}"/>
          </ac:picMkLst>
        </pc:picChg>
        <pc:picChg chg="add mod">
          <ac:chgData name="Jedreck Acquissa" userId="2c0a51b5-c593-469c-ad77-d17122690429" providerId="ADAL" clId="{0C7ED4D1-9F5A-40B2-8AE9-0258DAD129B5}" dt="2023-03-22T22:05:34.960" v="3315" actId="164"/>
          <ac:picMkLst>
            <pc:docMk/>
            <pc:sldMk cId="3755829205" sldId="256"/>
            <ac:picMk id="165" creationId="{7237470E-46A7-F185-8AAC-61F484F530D6}"/>
          </ac:picMkLst>
        </pc:picChg>
        <pc:picChg chg="add mod">
          <ac:chgData name="Jedreck Acquissa" userId="2c0a51b5-c593-469c-ad77-d17122690429" providerId="ADAL" clId="{0C7ED4D1-9F5A-40B2-8AE9-0258DAD129B5}" dt="2023-03-22T21:31:56.648" v="3244" actId="931"/>
          <ac:picMkLst>
            <pc:docMk/>
            <pc:sldMk cId="3755829205" sldId="256"/>
            <ac:picMk id="167" creationId="{37B91381-B44A-B754-B5DC-381224472537}"/>
          </ac:picMkLst>
        </pc:picChg>
        <pc:picChg chg="add del mod">
          <ac:chgData name="Jedreck Acquissa" userId="2c0a51b5-c593-469c-ad77-d17122690429" providerId="ADAL" clId="{0C7ED4D1-9F5A-40B2-8AE9-0258DAD129B5}" dt="2023-03-22T21:56:47.118" v="3275" actId="478"/>
          <ac:picMkLst>
            <pc:docMk/>
            <pc:sldMk cId="3755829205" sldId="256"/>
            <ac:picMk id="169" creationId="{051DDB4A-855A-300C-8CED-4CFAEF2375E0}"/>
          </ac:picMkLst>
        </pc:picChg>
        <pc:picChg chg="add mod">
          <ac:chgData name="Jedreck Acquissa" userId="2c0a51b5-c593-469c-ad77-d17122690429" providerId="ADAL" clId="{0C7ED4D1-9F5A-40B2-8AE9-0258DAD129B5}" dt="2023-03-22T22:05:34.960" v="3315" actId="164"/>
          <ac:picMkLst>
            <pc:docMk/>
            <pc:sldMk cId="3755829205" sldId="256"/>
            <ac:picMk id="176" creationId="{10DD0ABF-E0A7-B3CA-C0FC-EE3425D2386B}"/>
          </ac:picMkLst>
        </pc:picChg>
        <pc:picChg chg="add del mod">
          <ac:chgData name="Jedreck Acquissa" userId="2c0a51b5-c593-469c-ad77-d17122690429" providerId="ADAL" clId="{0C7ED4D1-9F5A-40B2-8AE9-0258DAD129B5}" dt="2023-03-22T22:47:53.317" v="3320" actId="478"/>
          <ac:picMkLst>
            <pc:docMk/>
            <pc:sldMk cId="3755829205" sldId="256"/>
            <ac:picMk id="178" creationId="{FBD420B7-192E-D946-8250-830F17D5CCCF}"/>
          </ac:picMkLst>
        </pc:picChg>
        <pc:picChg chg="add mod">
          <ac:chgData name="Jedreck Acquissa" userId="2c0a51b5-c593-469c-ad77-d17122690429" providerId="ADAL" clId="{0C7ED4D1-9F5A-40B2-8AE9-0258DAD129B5}" dt="2023-03-22T22:48:35.582" v="3327" actId="1076"/>
          <ac:picMkLst>
            <pc:docMk/>
            <pc:sldMk cId="3755829205" sldId="256"/>
            <ac:picMk id="180" creationId="{FEA33FF8-604D-3CAA-9F1B-8EEF5D02DE0E}"/>
          </ac:picMkLst>
        </pc:picChg>
        <pc:picChg chg="add mod">
          <ac:chgData name="Jedreck Acquissa" userId="2c0a51b5-c593-469c-ad77-d17122690429" providerId="ADAL" clId="{0C7ED4D1-9F5A-40B2-8AE9-0258DAD129B5}" dt="2023-03-22T21:58:13.665" v="3283" actId="571"/>
          <ac:picMkLst>
            <pc:docMk/>
            <pc:sldMk cId="3755829205" sldId="256"/>
            <ac:picMk id="184" creationId="{A8FF9103-6B5B-3F38-1499-4198FEB8D8C0}"/>
          </ac:picMkLst>
        </pc:picChg>
        <pc:picChg chg="add mod">
          <ac:chgData name="Jedreck Acquissa" userId="2c0a51b5-c593-469c-ad77-d17122690429" providerId="ADAL" clId="{0C7ED4D1-9F5A-40B2-8AE9-0258DAD129B5}" dt="2023-03-22T21:58:13.665" v="3283" actId="571"/>
          <ac:picMkLst>
            <pc:docMk/>
            <pc:sldMk cId="3755829205" sldId="256"/>
            <ac:picMk id="186" creationId="{399EFBBD-8D81-84A4-F7A8-E58B42827D80}"/>
          </ac:picMkLst>
        </pc:picChg>
        <pc:picChg chg="add mod">
          <ac:chgData name="Jedreck Acquissa" userId="2c0a51b5-c593-469c-ad77-d17122690429" providerId="ADAL" clId="{0C7ED4D1-9F5A-40B2-8AE9-0258DAD129B5}" dt="2023-03-22T21:58:13.665" v="3283" actId="571"/>
          <ac:picMkLst>
            <pc:docMk/>
            <pc:sldMk cId="3755829205" sldId="256"/>
            <ac:picMk id="187" creationId="{EF8D5CD8-86DC-9C52-B212-122633E702F8}"/>
          </ac:picMkLst>
        </pc:picChg>
        <pc:picChg chg="add mod">
          <ac:chgData name="Jedreck Acquissa" userId="2c0a51b5-c593-469c-ad77-d17122690429" providerId="ADAL" clId="{0C7ED4D1-9F5A-40B2-8AE9-0258DAD129B5}" dt="2023-03-22T22:04:56.705" v="3311" actId="12788"/>
          <ac:picMkLst>
            <pc:docMk/>
            <pc:sldMk cId="3755829205" sldId="256"/>
            <ac:picMk id="188" creationId="{C7FA03A4-9FEA-C3D5-232F-9A3DE67FCDC4}"/>
          </ac:picMkLst>
        </pc:picChg>
        <pc:picChg chg="add mod">
          <ac:chgData name="Jedreck Acquissa" userId="2c0a51b5-c593-469c-ad77-d17122690429" providerId="ADAL" clId="{0C7ED4D1-9F5A-40B2-8AE9-0258DAD129B5}" dt="2023-03-22T22:04:56.705" v="3311" actId="12788"/>
          <ac:picMkLst>
            <pc:docMk/>
            <pc:sldMk cId="3755829205" sldId="256"/>
            <ac:picMk id="190" creationId="{3B96A3EC-6CB9-C491-B090-85CF13CCD675}"/>
          </ac:picMkLst>
        </pc:picChg>
        <pc:picChg chg="add mod">
          <ac:chgData name="Jedreck Acquissa" userId="2c0a51b5-c593-469c-ad77-d17122690429" providerId="ADAL" clId="{0C7ED4D1-9F5A-40B2-8AE9-0258DAD129B5}" dt="2023-03-22T22:04:56.705" v="3311" actId="12788"/>
          <ac:picMkLst>
            <pc:docMk/>
            <pc:sldMk cId="3755829205" sldId="256"/>
            <ac:picMk id="191" creationId="{F5DA2EA3-937A-31C4-833C-2F820B274E0F}"/>
          </ac:picMkLst>
        </pc:picChg>
        <pc:picChg chg="add del mod">
          <ac:chgData name="Jedreck Acquissa" userId="2c0a51b5-c593-469c-ad77-d17122690429" providerId="ADAL" clId="{0C7ED4D1-9F5A-40B2-8AE9-0258DAD129B5}" dt="2023-03-21T13:52:24.649" v="1197" actId="478"/>
          <ac:picMkLst>
            <pc:docMk/>
            <pc:sldMk cId="3755829205" sldId="256"/>
            <ac:picMk id="207" creationId="{22BBDD54-7B99-CCC4-ADA2-FB01A539238F}"/>
          </ac:picMkLst>
        </pc:picChg>
        <pc:picChg chg="add del mod">
          <ac:chgData name="Jedreck Acquissa" userId="2c0a51b5-c593-469c-ad77-d17122690429" providerId="ADAL" clId="{0C7ED4D1-9F5A-40B2-8AE9-0258DAD129B5}" dt="2023-03-21T20:39:46.334" v="1813" actId="478"/>
          <ac:picMkLst>
            <pc:docMk/>
            <pc:sldMk cId="3755829205" sldId="256"/>
            <ac:picMk id="209" creationId="{E6295908-FF6E-E355-CC96-4849B446A8A9}"/>
          </ac:picMkLst>
        </pc:picChg>
        <pc:picChg chg="add del mod">
          <ac:chgData name="Jedreck Acquissa" userId="2c0a51b5-c593-469c-ad77-d17122690429" providerId="ADAL" clId="{0C7ED4D1-9F5A-40B2-8AE9-0258DAD129B5}" dt="2023-03-21T13:52:21.746" v="1196" actId="478"/>
          <ac:picMkLst>
            <pc:docMk/>
            <pc:sldMk cId="3755829205" sldId="256"/>
            <ac:picMk id="215" creationId="{49999998-5600-8DA5-BFEE-25EF9A796E4E}"/>
          </ac:picMkLst>
        </pc:picChg>
        <pc:picChg chg="add mod ord">
          <ac:chgData name="Jedreck Acquissa" userId="2c0a51b5-c593-469c-ad77-d17122690429" providerId="ADAL" clId="{0C7ED4D1-9F5A-40B2-8AE9-0258DAD129B5}" dt="2023-03-21T14:00:36.513" v="1293" actId="170"/>
          <ac:picMkLst>
            <pc:docMk/>
            <pc:sldMk cId="3755829205" sldId="256"/>
            <ac:picMk id="217" creationId="{C9BBD776-B64E-836C-B1E0-1E7DA97EEDD8}"/>
          </ac:picMkLst>
        </pc:picChg>
        <pc:picChg chg="add mod ord">
          <ac:chgData name="Jedreck Acquissa" userId="2c0a51b5-c593-469c-ad77-d17122690429" providerId="ADAL" clId="{0C7ED4D1-9F5A-40B2-8AE9-0258DAD129B5}" dt="2023-03-21T14:01:55.441" v="1306" actId="1076"/>
          <ac:picMkLst>
            <pc:docMk/>
            <pc:sldMk cId="3755829205" sldId="256"/>
            <ac:picMk id="221" creationId="{C3C54021-E345-082A-3144-4B8F0BE55DC4}"/>
          </ac:picMkLst>
        </pc:picChg>
        <pc:picChg chg="add del mod">
          <ac:chgData name="Jedreck Acquissa" userId="2c0a51b5-c593-469c-ad77-d17122690429" providerId="ADAL" clId="{0C7ED4D1-9F5A-40B2-8AE9-0258DAD129B5}" dt="2023-03-21T20:54:30.350" v="1951" actId="478"/>
          <ac:picMkLst>
            <pc:docMk/>
            <pc:sldMk cId="3755829205" sldId="256"/>
            <ac:picMk id="231" creationId="{B76EC83A-62D8-0FE0-7BB5-6903EBF95166}"/>
          </ac:picMkLst>
        </pc:picChg>
        <pc:picChg chg="add mod ord">
          <ac:chgData name="Jedreck Acquissa" userId="2c0a51b5-c593-469c-ad77-d17122690429" providerId="ADAL" clId="{0C7ED4D1-9F5A-40B2-8AE9-0258DAD129B5}" dt="2023-03-21T21:24:21.041" v="2295" actId="164"/>
          <ac:picMkLst>
            <pc:docMk/>
            <pc:sldMk cId="3755829205" sldId="256"/>
            <ac:picMk id="234" creationId="{1334D910-0412-88C5-769B-5520BB4E3893}"/>
          </ac:picMkLst>
        </pc:picChg>
        <pc:picChg chg="mod topLvl">
          <ac:chgData name="Jedreck Acquissa" userId="2c0a51b5-c593-469c-ad77-d17122690429" providerId="ADAL" clId="{0C7ED4D1-9F5A-40B2-8AE9-0258DAD129B5}" dt="2023-03-22T19:04:20.117" v="3092" actId="164"/>
          <ac:picMkLst>
            <pc:docMk/>
            <pc:sldMk cId="3755829205" sldId="256"/>
            <ac:picMk id="1026" creationId="{A978F4E6-D51F-D478-3CEE-0F56239058AF}"/>
          </ac:picMkLst>
        </pc:picChg>
        <pc:picChg chg="mod topLvl">
          <ac:chgData name="Jedreck Acquissa" userId="2c0a51b5-c593-469c-ad77-d17122690429" providerId="ADAL" clId="{0C7ED4D1-9F5A-40B2-8AE9-0258DAD129B5}" dt="2023-03-22T19:04:20.117" v="3092" actId="164"/>
          <ac:picMkLst>
            <pc:docMk/>
            <pc:sldMk cId="3755829205" sldId="256"/>
            <ac:picMk id="1028" creationId="{605D1900-C5D7-C2E5-9023-858FE628DB80}"/>
          </ac:picMkLst>
        </pc:picChg>
        <pc:picChg chg="add del mod">
          <ac:chgData name="Jedreck Acquissa" userId="2c0a51b5-c593-469c-ad77-d17122690429" providerId="ADAL" clId="{0C7ED4D1-9F5A-40B2-8AE9-0258DAD129B5}" dt="2023-03-20T20:33:31.982" v="569" actId="478"/>
          <ac:picMkLst>
            <pc:docMk/>
            <pc:sldMk cId="3755829205" sldId="256"/>
            <ac:picMk id="1030" creationId="{0CDD34E8-DF7D-268C-606E-B62B26AC5DDA}"/>
          </ac:picMkLst>
        </pc:picChg>
        <pc:picChg chg="add del mod">
          <ac:chgData name="Jedreck Acquissa" userId="2c0a51b5-c593-469c-ad77-d17122690429" providerId="ADAL" clId="{0C7ED4D1-9F5A-40B2-8AE9-0258DAD129B5}" dt="2023-03-20T20:33:56.893" v="572" actId="478"/>
          <ac:picMkLst>
            <pc:docMk/>
            <pc:sldMk cId="3755829205" sldId="256"/>
            <ac:picMk id="1031" creationId="{D98C5C68-BEAC-2A91-10DF-76E3AC3795B9}"/>
          </ac:picMkLst>
        </pc:picChg>
        <pc:picChg chg="add del mod">
          <ac:chgData name="Jedreck Acquissa" userId="2c0a51b5-c593-469c-ad77-d17122690429" providerId="ADAL" clId="{0C7ED4D1-9F5A-40B2-8AE9-0258DAD129B5}" dt="2023-03-20T20:35:40.791" v="579"/>
          <ac:picMkLst>
            <pc:docMk/>
            <pc:sldMk cId="3755829205" sldId="256"/>
            <ac:picMk id="1033" creationId="{0582D429-91AE-EBE1-4B9B-D401A90EDF6B}"/>
          </ac:picMkLst>
        </pc:picChg>
        <pc:picChg chg="add del mod">
          <ac:chgData name="Jedreck Acquissa" userId="2c0a51b5-c593-469c-ad77-d17122690429" providerId="ADAL" clId="{0C7ED4D1-9F5A-40B2-8AE9-0258DAD129B5}" dt="2023-03-20T20:35:40.791" v="579"/>
          <ac:picMkLst>
            <pc:docMk/>
            <pc:sldMk cId="3755829205" sldId="256"/>
            <ac:picMk id="1036" creationId="{86DB8E3D-8388-5AED-EC86-BCCB0EA893B7}"/>
          </ac:picMkLst>
        </pc:picChg>
        <pc:picChg chg="add del mod">
          <ac:chgData name="Jedreck Acquissa" userId="2c0a51b5-c593-469c-ad77-d17122690429" providerId="ADAL" clId="{0C7ED4D1-9F5A-40B2-8AE9-0258DAD129B5}" dt="2023-03-20T20:35:40.791" v="579"/>
          <ac:picMkLst>
            <pc:docMk/>
            <pc:sldMk cId="3755829205" sldId="256"/>
            <ac:picMk id="1037" creationId="{61482C80-AD29-0FF4-2726-CD8C4A346DA8}"/>
          </ac:picMkLst>
        </pc:picChg>
        <pc:picChg chg="add del mod">
          <ac:chgData name="Jedreck Acquissa" userId="2c0a51b5-c593-469c-ad77-d17122690429" providerId="ADAL" clId="{0C7ED4D1-9F5A-40B2-8AE9-0258DAD129B5}" dt="2023-03-20T20:36:40.855" v="601"/>
          <ac:picMkLst>
            <pc:docMk/>
            <pc:sldMk cId="3755829205" sldId="256"/>
            <ac:picMk id="1056" creationId="{972AAB7E-93A6-7F46-02D6-188E45B3A1E5}"/>
          </ac:picMkLst>
        </pc:picChg>
        <pc:picChg chg="add del mod">
          <ac:chgData name="Jedreck Acquissa" userId="2c0a51b5-c593-469c-ad77-d17122690429" providerId="ADAL" clId="{0C7ED4D1-9F5A-40B2-8AE9-0258DAD129B5}" dt="2023-03-20T20:36:40.855" v="601"/>
          <ac:picMkLst>
            <pc:docMk/>
            <pc:sldMk cId="3755829205" sldId="256"/>
            <ac:picMk id="1057" creationId="{8E09AF28-E249-2D6F-6E66-F5F8F70461E8}"/>
          </ac:picMkLst>
        </pc:picChg>
        <pc:picChg chg="add del mod">
          <ac:chgData name="Jedreck Acquissa" userId="2c0a51b5-c593-469c-ad77-d17122690429" providerId="ADAL" clId="{0C7ED4D1-9F5A-40B2-8AE9-0258DAD129B5}" dt="2023-03-20T20:36:40.855" v="601"/>
          <ac:picMkLst>
            <pc:docMk/>
            <pc:sldMk cId="3755829205" sldId="256"/>
            <ac:picMk id="1058" creationId="{04556EDA-E6F2-1FE4-BD11-0327952E487B}"/>
          </ac:picMkLst>
        </pc:picChg>
        <pc:picChg chg="add del mod">
          <ac:chgData name="Jedreck Acquissa" userId="2c0a51b5-c593-469c-ad77-d17122690429" providerId="ADAL" clId="{0C7ED4D1-9F5A-40B2-8AE9-0258DAD129B5}" dt="2023-03-20T20:36:50.104" v="605"/>
          <ac:picMkLst>
            <pc:docMk/>
            <pc:sldMk cId="3755829205" sldId="256"/>
            <ac:picMk id="1076" creationId="{DD16E0E4-1F62-4C3B-C9D0-87F492A8A015}"/>
          </ac:picMkLst>
        </pc:picChg>
        <pc:picChg chg="add del mod">
          <ac:chgData name="Jedreck Acquissa" userId="2c0a51b5-c593-469c-ad77-d17122690429" providerId="ADAL" clId="{0C7ED4D1-9F5A-40B2-8AE9-0258DAD129B5}" dt="2023-03-20T20:36:50.104" v="605"/>
          <ac:picMkLst>
            <pc:docMk/>
            <pc:sldMk cId="3755829205" sldId="256"/>
            <ac:picMk id="1077" creationId="{39EE8608-7C80-8AAF-4FFF-3FB54950E80D}"/>
          </ac:picMkLst>
        </pc:picChg>
        <pc:picChg chg="add del mod">
          <ac:chgData name="Jedreck Acquissa" userId="2c0a51b5-c593-469c-ad77-d17122690429" providerId="ADAL" clId="{0C7ED4D1-9F5A-40B2-8AE9-0258DAD129B5}" dt="2023-03-20T20:36:50.104" v="605"/>
          <ac:picMkLst>
            <pc:docMk/>
            <pc:sldMk cId="3755829205" sldId="256"/>
            <ac:picMk id="1078" creationId="{78719468-52E8-880D-18B3-F987C863D60A}"/>
          </ac:picMkLst>
        </pc:picChg>
        <pc:cxnChg chg="add mod">
          <ac:chgData name="Jedreck Acquissa" userId="2c0a51b5-c593-469c-ad77-d17122690429" providerId="ADAL" clId="{0C7ED4D1-9F5A-40B2-8AE9-0258DAD129B5}" dt="2023-03-21T21:24:21.041" v="2295" actId="164"/>
          <ac:cxnSpMkLst>
            <pc:docMk/>
            <pc:sldMk cId="3755829205" sldId="256"/>
            <ac:cxnSpMk id="3" creationId="{6CA0DFE3-7CDE-788A-AEBD-47DE93F2D971}"/>
          </ac:cxnSpMkLst>
        </pc:cxnChg>
        <pc:cxnChg chg="del mod topLvl">
          <ac:chgData name="Jedreck Acquissa" userId="2c0a51b5-c593-469c-ad77-d17122690429" providerId="ADAL" clId="{0C7ED4D1-9F5A-40B2-8AE9-0258DAD129B5}" dt="2023-03-22T14:56:38.625" v="2592" actId="478"/>
          <ac:cxnSpMkLst>
            <pc:docMk/>
            <pc:sldMk cId="3755829205" sldId="256"/>
            <ac:cxnSpMk id="7" creationId="{6285AEE8-8CF2-2C0F-86E5-082266132C2A}"/>
          </ac:cxnSpMkLst>
        </pc:cxnChg>
        <pc:cxnChg chg="add del mod">
          <ac:chgData name="Jedreck Acquissa" userId="2c0a51b5-c593-469c-ad77-d17122690429" providerId="ADAL" clId="{0C7ED4D1-9F5A-40B2-8AE9-0258DAD129B5}" dt="2023-03-21T21:07:18.751" v="2056" actId="478"/>
          <ac:cxnSpMkLst>
            <pc:docMk/>
            <pc:sldMk cId="3755829205" sldId="256"/>
            <ac:cxnSpMk id="11" creationId="{D89A3F62-E286-B40F-3A2F-A736F8243324}"/>
          </ac:cxnSpMkLst>
        </pc:cxnChg>
        <pc:cxnChg chg="add mod">
          <ac:chgData name="Jedreck Acquissa" userId="2c0a51b5-c593-469c-ad77-d17122690429" providerId="ADAL" clId="{0C7ED4D1-9F5A-40B2-8AE9-0258DAD129B5}" dt="2023-03-21T21:24:21.041" v="2295" actId="164"/>
          <ac:cxnSpMkLst>
            <pc:docMk/>
            <pc:sldMk cId="3755829205" sldId="256"/>
            <ac:cxnSpMk id="15" creationId="{06E440B2-91E4-E5A4-0B74-A65BD35A845C}"/>
          </ac:cxnSpMkLst>
        </pc:cxnChg>
        <pc:cxnChg chg="add del mod">
          <ac:chgData name="Jedreck Acquissa" userId="2c0a51b5-c593-469c-ad77-d17122690429" providerId="ADAL" clId="{0C7ED4D1-9F5A-40B2-8AE9-0258DAD129B5}" dt="2023-03-22T15:04:21.818" v="2681" actId="478"/>
          <ac:cxnSpMkLst>
            <pc:docMk/>
            <pc:sldMk cId="3755829205" sldId="256"/>
            <ac:cxnSpMk id="24" creationId="{A50F017A-1036-A0E5-59C3-25E27D361E79}"/>
          </ac:cxnSpMkLst>
        </pc:cxnChg>
        <pc:cxnChg chg="del mod topLvl">
          <ac:chgData name="Jedreck Acquissa" userId="2c0a51b5-c593-469c-ad77-d17122690429" providerId="ADAL" clId="{0C7ED4D1-9F5A-40B2-8AE9-0258DAD129B5}" dt="2023-03-22T14:54:45.927" v="2573" actId="478"/>
          <ac:cxnSpMkLst>
            <pc:docMk/>
            <pc:sldMk cId="3755829205" sldId="256"/>
            <ac:cxnSpMk id="25" creationId="{E5948DFD-31E7-A938-99F0-0016C73317E9}"/>
          </ac:cxnSpMkLst>
        </pc:cxnChg>
        <pc:cxnChg chg="del mod topLvl">
          <ac:chgData name="Jedreck Acquissa" userId="2c0a51b5-c593-469c-ad77-d17122690429" providerId="ADAL" clId="{0C7ED4D1-9F5A-40B2-8AE9-0258DAD129B5}" dt="2023-03-22T14:54:43.552" v="2572" actId="478"/>
          <ac:cxnSpMkLst>
            <pc:docMk/>
            <pc:sldMk cId="3755829205" sldId="256"/>
            <ac:cxnSpMk id="28" creationId="{1059B1A7-4A3B-C969-2739-2DAFBCE4313F}"/>
          </ac:cxnSpMkLst>
        </pc:cxnChg>
        <pc:cxnChg chg="add del mod">
          <ac:chgData name="Jedreck Acquissa" userId="2c0a51b5-c593-469c-ad77-d17122690429" providerId="ADAL" clId="{0C7ED4D1-9F5A-40B2-8AE9-0258DAD129B5}" dt="2023-03-22T15:04:20.624" v="2680" actId="478"/>
          <ac:cxnSpMkLst>
            <pc:docMk/>
            <pc:sldMk cId="3755829205" sldId="256"/>
            <ac:cxnSpMk id="29" creationId="{F43E830F-926F-B94B-89A3-F508D1E342FA}"/>
          </ac:cxnSpMkLst>
        </pc:cxnChg>
        <pc:cxnChg chg="add del mod">
          <ac:chgData name="Jedreck Acquissa" userId="2c0a51b5-c593-469c-ad77-d17122690429" providerId="ADAL" clId="{0C7ED4D1-9F5A-40B2-8AE9-0258DAD129B5}" dt="2023-03-22T15:04:19.061" v="2679" actId="478"/>
          <ac:cxnSpMkLst>
            <pc:docMk/>
            <pc:sldMk cId="3755829205" sldId="256"/>
            <ac:cxnSpMk id="35" creationId="{46D395D8-97AA-06C7-4E25-40701C936F22}"/>
          </ac:cxnSpMkLst>
        </pc:cxnChg>
        <pc:cxnChg chg="add del mod">
          <ac:chgData name="Jedreck Acquissa" userId="2c0a51b5-c593-469c-ad77-d17122690429" providerId="ADAL" clId="{0C7ED4D1-9F5A-40B2-8AE9-0258DAD129B5}" dt="2023-03-21T21:11:32.599" v="2112" actId="478"/>
          <ac:cxnSpMkLst>
            <pc:docMk/>
            <pc:sldMk cId="3755829205" sldId="256"/>
            <ac:cxnSpMk id="37" creationId="{8FAD7A12-3F09-0D55-AED3-FA941CD298E3}"/>
          </ac:cxnSpMkLst>
        </pc:cxnChg>
        <pc:cxnChg chg="add del mod">
          <ac:chgData name="Jedreck Acquissa" userId="2c0a51b5-c593-469c-ad77-d17122690429" providerId="ADAL" clId="{0C7ED4D1-9F5A-40B2-8AE9-0258DAD129B5}" dt="2023-03-22T14:57:30.271" v="2614"/>
          <ac:cxnSpMkLst>
            <pc:docMk/>
            <pc:sldMk cId="3755829205" sldId="256"/>
            <ac:cxnSpMk id="37" creationId="{BE6968EB-96CD-945F-4CAF-D8ACF99F4E4D}"/>
          </ac:cxnSpMkLst>
        </pc:cxnChg>
        <pc:cxnChg chg="add del mod">
          <ac:chgData name="Jedreck Acquissa" userId="2c0a51b5-c593-469c-ad77-d17122690429" providerId="ADAL" clId="{0C7ED4D1-9F5A-40B2-8AE9-0258DAD129B5}" dt="2023-03-21T21:11:28.350" v="2110" actId="478"/>
          <ac:cxnSpMkLst>
            <pc:docMk/>
            <pc:sldMk cId="3755829205" sldId="256"/>
            <ac:cxnSpMk id="38" creationId="{A531B17B-DC21-2CA8-9BF5-0F1B3ECC968A}"/>
          </ac:cxnSpMkLst>
        </pc:cxnChg>
        <pc:cxnChg chg="del mod topLvl">
          <ac:chgData name="Jedreck Acquissa" userId="2c0a51b5-c593-469c-ad77-d17122690429" providerId="ADAL" clId="{0C7ED4D1-9F5A-40B2-8AE9-0258DAD129B5}" dt="2023-03-22T14:56:38.625" v="2592" actId="478"/>
          <ac:cxnSpMkLst>
            <pc:docMk/>
            <pc:sldMk cId="3755829205" sldId="256"/>
            <ac:cxnSpMk id="40" creationId="{E6009CC5-56BD-69DF-26AA-3F0A982D3F4C}"/>
          </ac:cxnSpMkLst>
        </pc:cxnChg>
        <pc:cxnChg chg="add del mod">
          <ac:chgData name="Jedreck Acquissa" userId="2c0a51b5-c593-469c-ad77-d17122690429" providerId="ADAL" clId="{0C7ED4D1-9F5A-40B2-8AE9-0258DAD129B5}" dt="2023-03-21T21:11:35.870" v="2114" actId="478"/>
          <ac:cxnSpMkLst>
            <pc:docMk/>
            <pc:sldMk cId="3755829205" sldId="256"/>
            <ac:cxnSpMk id="40" creationId="{E60C6AB0-3CE5-AE44-1233-44D9000FF479}"/>
          </ac:cxnSpMkLst>
        </pc:cxnChg>
        <pc:cxnChg chg="del mod topLvl">
          <ac:chgData name="Jedreck Acquissa" userId="2c0a51b5-c593-469c-ad77-d17122690429" providerId="ADAL" clId="{0C7ED4D1-9F5A-40B2-8AE9-0258DAD129B5}" dt="2023-03-22T14:56:38.625" v="2592" actId="478"/>
          <ac:cxnSpMkLst>
            <pc:docMk/>
            <pc:sldMk cId="3755829205" sldId="256"/>
            <ac:cxnSpMk id="41" creationId="{2359E4B4-4872-1BFF-36AC-32EEBD9EA1CA}"/>
          </ac:cxnSpMkLst>
        </pc:cxnChg>
        <pc:cxnChg chg="del mod topLvl">
          <ac:chgData name="Jedreck Acquissa" userId="2c0a51b5-c593-469c-ad77-d17122690429" providerId="ADAL" clId="{0C7ED4D1-9F5A-40B2-8AE9-0258DAD129B5}" dt="2023-03-22T14:54:24.125" v="2565" actId="478"/>
          <ac:cxnSpMkLst>
            <pc:docMk/>
            <pc:sldMk cId="3755829205" sldId="256"/>
            <ac:cxnSpMk id="45" creationId="{4B2B9991-2544-39F3-74E7-906721740700}"/>
          </ac:cxnSpMkLst>
        </pc:cxnChg>
        <pc:cxnChg chg="del mod topLvl">
          <ac:chgData name="Jedreck Acquissa" userId="2c0a51b5-c593-469c-ad77-d17122690429" providerId="ADAL" clId="{0C7ED4D1-9F5A-40B2-8AE9-0258DAD129B5}" dt="2023-03-22T14:54:42.464" v="2571" actId="478"/>
          <ac:cxnSpMkLst>
            <pc:docMk/>
            <pc:sldMk cId="3755829205" sldId="256"/>
            <ac:cxnSpMk id="47" creationId="{A37582F7-7F84-EA08-0226-F16DFAD76C0D}"/>
          </ac:cxnSpMkLst>
        </pc:cxnChg>
        <pc:cxnChg chg="add del mod">
          <ac:chgData name="Jedreck Acquissa" userId="2c0a51b5-c593-469c-ad77-d17122690429" providerId="ADAL" clId="{0C7ED4D1-9F5A-40B2-8AE9-0258DAD129B5}" dt="2023-03-21T21:24:21.041" v="2295" actId="164"/>
          <ac:cxnSpMkLst>
            <pc:docMk/>
            <pc:sldMk cId="3755829205" sldId="256"/>
            <ac:cxnSpMk id="49" creationId="{E825234A-614A-D56A-1599-5084F62B6AC2}"/>
          </ac:cxnSpMkLst>
        </pc:cxnChg>
        <pc:cxnChg chg="add mod topLvl">
          <ac:chgData name="Jedreck Acquissa" userId="2c0a51b5-c593-469c-ad77-d17122690429" providerId="ADAL" clId="{0C7ED4D1-9F5A-40B2-8AE9-0258DAD129B5}" dt="2023-03-22T17:21:15.697" v="2835" actId="165"/>
          <ac:cxnSpMkLst>
            <pc:docMk/>
            <pc:sldMk cId="3755829205" sldId="256"/>
            <ac:cxnSpMk id="50" creationId="{E85291F6-72C2-3F8F-776F-B32CCE0E10AA}"/>
          </ac:cxnSpMkLst>
        </pc:cxnChg>
        <pc:cxnChg chg="add mod topLvl">
          <ac:chgData name="Jedreck Acquissa" userId="2c0a51b5-c593-469c-ad77-d17122690429" providerId="ADAL" clId="{0C7ED4D1-9F5A-40B2-8AE9-0258DAD129B5}" dt="2023-03-22T17:21:15.697" v="2835" actId="165"/>
          <ac:cxnSpMkLst>
            <pc:docMk/>
            <pc:sldMk cId="3755829205" sldId="256"/>
            <ac:cxnSpMk id="51" creationId="{2B00829B-5C8F-D2B4-6922-0AFFED7F4F55}"/>
          </ac:cxnSpMkLst>
        </pc:cxnChg>
        <pc:cxnChg chg="del mod topLvl">
          <ac:chgData name="Jedreck Acquissa" userId="2c0a51b5-c593-469c-ad77-d17122690429" providerId="ADAL" clId="{0C7ED4D1-9F5A-40B2-8AE9-0258DAD129B5}" dt="2023-03-22T14:56:42.274" v="2593" actId="478"/>
          <ac:cxnSpMkLst>
            <pc:docMk/>
            <pc:sldMk cId="3755829205" sldId="256"/>
            <ac:cxnSpMk id="52" creationId="{A3B85DCB-3C54-928B-F0CD-4D4600E7D8FE}"/>
          </ac:cxnSpMkLst>
        </pc:cxnChg>
        <pc:cxnChg chg="add mod">
          <ac:chgData name="Jedreck Acquissa" userId="2c0a51b5-c593-469c-ad77-d17122690429" providerId="ADAL" clId="{0C7ED4D1-9F5A-40B2-8AE9-0258DAD129B5}" dt="2023-03-21T21:24:21.041" v="2295" actId="164"/>
          <ac:cxnSpMkLst>
            <pc:docMk/>
            <pc:sldMk cId="3755829205" sldId="256"/>
            <ac:cxnSpMk id="54" creationId="{F25DD29B-9BB0-D52B-DA51-BB7E5D8C4A4F}"/>
          </ac:cxnSpMkLst>
        </pc:cxnChg>
        <pc:cxnChg chg="del mod topLvl">
          <ac:chgData name="Jedreck Acquissa" userId="2c0a51b5-c593-469c-ad77-d17122690429" providerId="ADAL" clId="{0C7ED4D1-9F5A-40B2-8AE9-0258DAD129B5}" dt="2023-03-22T14:54:51.017" v="2574" actId="478"/>
          <ac:cxnSpMkLst>
            <pc:docMk/>
            <pc:sldMk cId="3755829205" sldId="256"/>
            <ac:cxnSpMk id="57" creationId="{DAC9405C-822C-5E8D-1D54-109A75A3639E}"/>
          </ac:cxnSpMkLst>
        </pc:cxnChg>
        <pc:cxnChg chg="del mod topLvl">
          <ac:chgData name="Jedreck Acquissa" userId="2c0a51b5-c593-469c-ad77-d17122690429" providerId="ADAL" clId="{0C7ED4D1-9F5A-40B2-8AE9-0258DAD129B5}" dt="2023-03-22T14:56:42.274" v="2593" actId="478"/>
          <ac:cxnSpMkLst>
            <pc:docMk/>
            <pc:sldMk cId="3755829205" sldId="256"/>
            <ac:cxnSpMk id="58" creationId="{63F265E1-A235-314C-9EA8-3D085850FEF6}"/>
          </ac:cxnSpMkLst>
        </pc:cxnChg>
        <pc:cxnChg chg="add mod">
          <ac:chgData name="Jedreck Acquissa" userId="2c0a51b5-c593-469c-ad77-d17122690429" providerId="ADAL" clId="{0C7ED4D1-9F5A-40B2-8AE9-0258DAD129B5}" dt="2023-03-21T21:24:21.041" v="2295" actId="164"/>
          <ac:cxnSpMkLst>
            <pc:docMk/>
            <pc:sldMk cId="3755829205" sldId="256"/>
            <ac:cxnSpMk id="62" creationId="{76C5EDD7-C371-1E80-9D46-99BBCC350E1C}"/>
          </ac:cxnSpMkLst>
        </pc:cxnChg>
        <pc:cxnChg chg="add mod">
          <ac:chgData name="Jedreck Acquissa" userId="2c0a51b5-c593-469c-ad77-d17122690429" providerId="ADAL" clId="{0C7ED4D1-9F5A-40B2-8AE9-0258DAD129B5}" dt="2023-03-21T21:24:21.041" v="2295" actId="164"/>
          <ac:cxnSpMkLst>
            <pc:docMk/>
            <pc:sldMk cId="3755829205" sldId="256"/>
            <ac:cxnSpMk id="67" creationId="{C9F806CD-8240-57DF-029A-5A29FF5A9DF7}"/>
          </ac:cxnSpMkLst>
        </pc:cxnChg>
        <pc:cxnChg chg="add del mod">
          <ac:chgData name="Jedreck Acquissa" userId="2c0a51b5-c593-469c-ad77-d17122690429" providerId="ADAL" clId="{0C7ED4D1-9F5A-40B2-8AE9-0258DAD129B5}" dt="2023-03-22T15:01:33.749" v="2653" actId="478"/>
          <ac:cxnSpMkLst>
            <pc:docMk/>
            <pc:sldMk cId="3755829205" sldId="256"/>
            <ac:cxnSpMk id="68" creationId="{2B78E934-1B63-7C37-D6E3-546040A545D3}"/>
          </ac:cxnSpMkLst>
        </pc:cxnChg>
        <pc:cxnChg chg="del mod topLvl">
          <ac:chgData name="Jedreck Acquissa" userId="2c0a51b5-c593-469c-ad77-d17122690429" providerId="ADAL" clId="{0C7ED4D1-9F5A-40B2-8AE9-0258DAD129B5}" dt="2023-03-22T14:56:43.445" v="2594" actId="478"/>
          <ac:cxnSpMkLst>
            <pc:docMk/>
            <pc:sldMk cId="3755829205" sldId="256"/>
            <ac:cxnSpMk id="71" creationId="{6843DB07-C202-1F18-2513-992D108C9922}"/>
          </ac:cxnSpMkLst>
        </pc:cxnChg>
        <pc:cxnChg chg="del mod topLvl">
          <ac:chgData name="Jedreck Acquissa" userId="2c0a51b5-c593-469c-ad77-d17122690429" providerId="ADAL" clId="{0C7ED4D1-9F5A-40B2-8AE9-0258DAD129B5}" dt="2023-03-22T14:56:43.445" v="2594" actId="478"/>
          <ac:cxnSpMkLst>
            <pc:docMk/>
            <pc:sldMk cId="3755829205" sldId="256"/>
            <ac:cxnSpMk id="72" creationId="{6C5F1086-458D-193C-376A-9C212A79CC1F}"/>
          </ac:cxnSpMkLst>
        </pc:cxnChg>
        <pc:cxnChg chg="del mod topLvl">
          <ac:chgData name="Jedreck Acquissa" userId="2c0a51b5-c593-469c-ad77-d17122690429" providerId="ADAL" clId="{0C7ED4D1-9F5A-40B2-8AE9-0258DAD129B5}" dt="2023-03-22T14:56:43.445" v="2594" actId="478"/>
          <ac:cxnSpMkLst>
            <pc:docMk/>
            <pc:sldMk cId="3755829205" sldId="256"/>
            <ac:cxnSpMk id="73" creationId="{13AD39F0-7894-33FC-C826-66DEE67EB2C1}"/>
          </ac:cxnSpMkLst>
        </pc:cxnChg>
        <pc:cxnChg chg="add del mod">
          <ac:chgData name="Jedreck Acquissa" userId="2c0a51b5-c593-469c-ad77-d17122690429" providerId="ADAL" clId="{0C7ED4D1-9F5A-40B2-8AE9-0258DAD129B5}" dt="2023-03-21T21:24:09.991" v="2294" actId="478"/>
          <ac:cxnSpMkLst>
            <pc:docMk/>
            <pc:sldMk cId="3755829205" sldId="256"/>
            <ac:cxnSpMk id="74" creationId="{167552EF-9780-4DAF-2A0E-8011DC792143}"/>
          </ac:cxnSpMkLst>
        </pc:cxnChg>
        <pc:cxnChg chg="add del mod">
          <ac:chgData name="Jedreck Acquissa" userId="2c0a51b5-c593-469c-ad77-d17122690429" providerId="ADAL" clId="{0C7ED4D1-9F5A-40B2-8AE9-0258DAD129B5}" dt="2023-03-21T21:24:09.991" v="2294" actId="478"/>
          <ac:cxnSpMkLst>
            <pc:docMk/>
            <pc:sldMk cId="3755829205" sldId="256"/>
            <ac:cxnSpMk id="75" creationId="{2342F204-CB84-E1A2-5448-539E45904BB6}"/>
          </ac:cxnSpMkLst>
        </pc:cxnChg>
        <pc:cxnChg chg="del mod topLvl">
          <ac:chgData name="Jedreck Acquissa" userId="2c0a51b5-c593-469c-ad77-d17122690429" providerId="ADAL" clId="{0C7ED4D1-9F5A-40B2-8AE9-0258DAD129B5}" dt="2023-03-22T14:56:42.274" v="2593" actId="478"/>
          <ac:cxnSpMkLst>
            <pc:docMk/>
            <pc:sldMk cId="3755829205" sldId="256"/>
            <ac:cxnSpMk id="76" creationId="{F15C1501-9FA4-9C67-BA92-B747CB8452CA}"/>
          </ac:cxnSpMkLst>
        </pc:cxnChg>
        <pc:cxnChg chg="add del mod">
          <ac:chgData name="Jedreck Acquissa" userId="2c0a51b5-c593-469c-ad77-d17122690429" providerId="ADAL" clId="{0C7ED4D1-9F5A-40B2-8AE9-0258DAD129B5}" dt="2023-03-22T15:01:33.145" v="2652" actId="478"/>
          <ac:cxnSpMkLst>
            <pc:docMk/>
            <pc:sldMk cId="3755829205" sldId="256"/>
            <ac:cxnSpMk id="77" creationId="{CF4EC1AE-982B-1ECA-C295-414CF29BEF28}"/>
          </ac:cxnSpMkLst>
        </pc:cxnChg>
        <pc:cxnChg chg="add del mod">
          <ac:chgData name="Jedreck Acquissa" userId="2c0a51b5-c593-469c-ad77-d17122690429" providerId="ADAL" clId="{0C7ED4D1-9F5A-40B2-8AE9-0258DAD129B5}" dt="2023-03-21T21:24:09.991" v="2294" actId="478"/>
          <ac:cxnSpMkLst>
            <pc:docMk/>
            <pc:sldMk cId="3755829205" sldId="256"/>
            <ac:cxnSpMk id="78" creationId="{8CCBF5BB-5871-D048-4764-69B240E02688}"/>
          </ac:cxnSpMkLst>
        </pc:cxnChg>
        <pc:cxnChg chg="add del mod">
          <ac:chgData name="Jedreck Acquissa" userId="2c0a51b5-c593-469c-ad77-d17122690429" providerId="ADAL" clId="{0C7ED4D1-9F5A-40B2-8AE9-0258DAD129B5}" dt="2023-03-22T15:01:38.010" v="2655" actId="478"/>
          <ac:cxnSpMkLst>
            <pc:docMk/>
            <pc:sldMk cId="3755829205" sldId="256"/>
            <ac:cxnSpMk id="78" creationId="{EF402E31-6B80-210F-9CD1-FEE8C7BCBE4E}"/>
          </ac:cxnSpMkLst>
        </pc:cxnChg>
        <pc:cxnChg chg="del mod topLvl">
          <ac:chgData name="Jedreck Acquissa" userId="2c0a51b5-c593-469c-ad77-d17122690429" providerId="ADAL" clId="{0C7ED4D1-9F5A-40B2-8AE9-0258DAD129B5}" dt="2023-03-22T14:56:42.274" v="2593" actId="478"/>
          <ac:cxnSpMkLst>
            <pc:docMk/>
            <pc:sldMk cId="3755829205" sldId="256"/>
            <ac:cxnSpMk id="79" creationId="{5826E18F-BC08-375D-C805-C7ED45F7C587}"/>
          </ac:cxnSpMkLst>
        </pc:cxnChg>
        <pc:cxnChg chg="del mod topLvl">
          <ac:chgData name="Jedreck Acquissa" userId="2c0a51b5-c593-469c-ad77-d17122690429" providerId="ADAL" clId="{0C7ED4D1-9F5A-40B2-8AE9-0258DAD129B5}" dt="2023-03-22T14:56:42.274" v="2593" actId="478"/>
          <ac:cxnSpMkLst>
            <pc:docMk/>
            <pc:sldMk cId="3755829205" sldId="256"/>
            <ac:cxnSpMk id="80" creationId="{1A6C1948-03A2-E54E-4DB1-54B8406272CC}"/>
          </ac:cxnSpMkLst>
        </pc:cxnChg>
        <pc:cxnChg chg="add del mod">
          <ac:chgData name="Jedreck Acquissa" userId="2c0a51b5-c593-469c-ad77-d17122690429" providerId="ADAL" clId="{0C7ED4D1-9F5A-40B2-8AE9-0258DAD129B5}" dt="2023-03-22T15:01:31.560" v="2651" actId="478"/>
          <ac:cxnSpMkLst>
            <pc:docMk/>
            <pc:sldMk cId="3755829205" sldId="256"/>
            <ac:cxnSpMk id="81" creationId="{B978000B-411D-370E-395C-5AE1C29D8813}"/>
          </ac:cxnSpMkLst>
        </pc:cxnChg>
        <pc:cxnChg chg="add del mod">
          <ac:chgData name="Jedreck Acquissa" userId="2c0a51b5-c593-469c-ad77-d17122690429" providerId="ADAL" clId="{0C7ED4D1-9F5A-40B2-8AE9-0258DAD129B5}" dt="2023-03-21T21:24:09.991" v="2294" actId="478"/>
          <ac:cxnSpMkLst>
            <pc:docMk/>
            <pc:sldMk cId="3755829205" sldId="256"/>
            <ac:cxnSpMk id="83" creationId="{DA2379E5-1F00-20E6-F3D3-C1E7EBD81070}"/>
          </ac:cxnSpMkLst>
        </pc:cxnChg>
        <pc:cxnChg chg="add del mod">
          <ac:chgData name="Jedreck Acquissa" userId="2c0a51b5-c593-469c-ad77-d17122690429" providerId="ADAL" clId="{0C7ED4D1-9F5A-40B2-8AE9-0258DAD129B5}" dt="2023-03-21T21:24:09.991" v="2294" actId="478"/>
          <ac:cxnSpMkLst>
            <pc:docMk/>
            <pc:sldMk cId="3755829205" sldId="256"/>
            <ac:cxnSpMk id="85" creationId="{4AA89E6A-F253-2FF5-D603-20A029B40D15}"/>
          </ac:cxnSpMkLst>
        </pc:cxnChg>
        <pc:cxnChg chg="add del mod">
          <ac:chgData name="Jedreck Acquissa" userId="2c0a51b5-c593-469c-ad77-d17122690429" providerId="ADAL" clId="{0C7ED4D1-9F5A-40B2-8AE9-0258DAD129B5}" dt="2023-03-21T21:24:09.991" v="2294" actId="478"/>
          <ac:cxnSpMkLst>
            <pc:docMk/>
            <pc:sldMk cId="3755829205" sldId="256"/>
            <ac:cxnSpMk id="87" creationId="{8919BBC2-F92F-9FCA-BE8C-74D176876971}"/>
          </ac:cxnSpMkLst>
        </pc:cxnChg>
        <pc:cxnChg chg="add mod topLvl">
          <ac:chgData name="Jedreck Acquissa" userId="2c0a51b5-c593-469c-ad77-d17122690429" providerId="ADAL" clId="{0C7ED4D1-9F5A-40B2-8AE9-0258DAD129B5}" dt="2023-03-22T17:21:15.697" v="2835" actId="165"/>
          <ac:cxnSpMkLst>
            <pc:docMk/>
            <pc:sldMk cId="3755829205" sldId="256"/>
            <ac:cxnSpMk id="88" creationId="{7EA1B475-FD5E-4471-50C1-B318CEDF8BDA}"/>
          </ac:cxnSpMkLst>
        </pc:cxnChg>
        <pc:cxnChg chg="add mod topLvl">
          <ac:chgData name="Jedreck Acquissa" userId="2c0a51b5-c593-469c-ad77-d17122690429" providerId="ADAL" clId="{0C7ED4D1-9F5A-40B2-8AE9-0258DAD129B5}" dt="2023-03-22T17:21:15.697" v="2835" actId="165"/>
          <ac:cxnSpMkLst>
            <pc:docMk/>
            <pc:sldMk cId="3755829205" sldId="256"/>
            <ac:cxnSpMk id="89" creationId="{042183F8-9B75-A855-CB97-B09178ECE0F9}"/>
          </ac:cxnSpMkLst>
        </pc:cxnChg>
        <pc:cxnChg chg="add del mod">
          <ac:chgData name="Jedreck Acquissa" userId="2c0a51b5-c593-469c-ad77-d17122690429" providerId="ADAL" clId="{0C7ED4D1-9F5A-40B2-8AE9-0258DAD129B5}" dt="2023-03-21T21:24:09.991" v="2294" actId="478"/>
          <ac:cxnSpMkLst>
            <pc:docMk/>
            <pc:sldMk cId="3755829205" sldId="256"/>
            <ac:cxnSpMk id="89" creationId="{4B72BC3D-197D-650E-87DE-DD4BFCFB9D95}"/>
          </ac:cxnSpMkLst>
        </pc:cxnChg>
        <pc:cxnChg chg="del">
          <ac:chgData name="Jedreck Acquissa" userId="2c0a51b5-c593-469c-ad77-d17122690429" providerId="ADAL" clId="{0C7ED4D1-9F5A-40B2-8AE9-0258DAD129B5}" dt="2023-03-20T20:23:13.696" v="282" actId="478"/>
          <ac:cxnSpMkLst>
            <pc:docMk/>
            <pc:sldMk cId="3755829205" sldId="256"/>
            <ac:cxnSpMk id="89" creationId="{9FA32D9A-7C86-A15B-EE0F-FBCE97689375}"/>
          </ac:cxnSpMkLst>
        </pc:cxnChg>
        <pc:cxnChg chg="del">
          <ac:chgData name="Jedreck Acquissa" userId="2c0a51b5-c593-469c-ad77-d17122690429" providerId="ADAL" clId="{0C7ED4D1-9F5A-40B2-8AE9-0258DAD129B5}" dt="2023-03-20T20:23:13.696" v="282" actId="478"/>
          <ac:cxnSpMkLst>
            <pc:docMk/>
            <pc:sldMk cId="3755829205" sldId="256"/>
            <ac:cxnSpMk id="90" creationId="{CDD6258C-FEFF-F2DA-3287-92383D6AD0CA}"/>
          </ac:cxnSpMkLst>
        </pc:cxnChg>
        <pc:cxnChg chg="add mod topLvl">
          <ac:chgData name="Jedreck Acquissa" userId="2c0a51b5-c593-469c-ad77-d17122690429" providerId="ADAL" clId="{0C7ED4D1-9F5A-40B2-8AE9-0258DAD129B5}" dt="2023-03-22T17:21:15.697" v="2835" actId="165"/>
          <ac:cxnSpMkLst>
            <pc:docMk/>
            <pc:sldMk cId="3755829205" sldId="256"/>
            <ac:cxnSpMk id="91" creationId="{60FA952B-4889-9339-87FF-80E0490A1C51}"/>
          </ac:cxnSpMkLst>
        </pc:cxnChg>
        <pc:cxnChg chg="del">
          <ac:chgData name="Jedreck Acquissa" userId="2c0a51b5-c593-469c-ad77-d17122690429" providerId="ADAL" clId="{0C7ED4D1-9F5A-40B2-8AE9-0258DAD129B5}" dt="2023-03-20T20:23:13.696" v="282" actId="478"/>
          <ac:cxnSpMkLst>
            <pc:docMk/>
            <pc:sldMk cId="3755829205" sldId="256"/>
            <ac:cxnSpMk id="95" creationId="{00F789E4-CDD7-8081-D410-41376E46790D}"/>
          </ac:cxnSpMkLst>
        </pc:cxnChg>
        <pc:cxnChg chg="del mod">
          <ac:chgData name="Jedreck Acquissa" userId="2c0a51b5-c593-469c-ad77-d17122690429" providerId="ADAL" clId="{0C7ED4D1-9F5A-40B2-8AE9-0258DAD129B5}" dt="2023-03-20T20:23:13.696" v="282" actId="478"/>
          <ac:cxnSpMkLst>
            <pc:docMk/>
            <pc:sldMk cId="3755829205" sldId="256"/>
            <ac:cxnSpMk id="96" creationId="{718531DD-B0B2-23C5-3397-05D0FAFAF65C}"/>
          </ac:cxnSpMkLst>
        </pc:cxnChg>
        <pc:cxnChg chg="add mod topLvl">
          <ac:chgData name="Jedreck Acquissa" userId="2c0a51b5-c593-469c-ad77-d17122690429" providerId="ADAL" clId="{0C7ED4D1-9F5A-40B2-8AE9-0258DAD129B5}" dt="2023-03-22T17:21:15.697" v="2835" actId="165"/>
          <ac:cxnSpMkLst>
            <pc:docMk/>
            <pc:sldMk cId="3755829205" sldId="256"/>
            <ac:cxnSpMk id="100" creationId="{FE6FA7EA-322D-D8F9-2AAF-5399926FB19A}"/>
          </ac:cxnSpMkLst>
        </pc:cxnChg>
        <pc:cxnChg chg="add mod topLvl">
          <ac:chgData name="Jedreck Acquissa" userId="2c0a51b5-c593-469c-ad77-d17122690429" providerId="ADAL" clId="{0C7ED4D1-9F5A-40B2-8AE9-0258DAD129B5}" dt="2023-03-22T17:21:15.697" v="2835" actId="165"/>
          <ac:cxnSpMkLst>
            <pc:docMk/>
            <pc:sldMk cId="3755829205" sldId="256"/>
            <ac:cxnSpMk id="105" creationId="{C2641D7B-4A15-114A-91FB-7C8E11DCCE2B}"/>
          </ac:cxnSpMkLst>
        </pc:cxnChg>
        <pc:cxnChg chg="add mod topLvl">
          <ac:chgData name="Jedreck Acquissa" userId="2c0a51b5-c593-469c-ad77-d17122690429" providerId="ADAL" clId="{0C7ED4D1-9F5A-40B2-8AE9-0258DAD129B5}" dt="2023-03-22T17:21:15.697" v="2835" actId="165"/>
          <ac:cxnSpMkLst>
            <pc:docMk/>
            <pc:sldMk cId="3755829205" sldId="256"/>
            <ac:cxnSpMk id="106" creationId="{E9D94945-913B-C706-7710-88A3A2BBFFF9}"/>
          </ac:cxnSpMkLst>
        </pc:cxnChg>
        <pc:cxnChg chg="add mod topLvl">
          <ac:chgData name="Jedreck Acquissa" userId="2c0a51b5-c593-469c-ad77-d17122690429" providerId="ADAL" clId="{0C7ED4D1-9F5A-40B2-8AE9-0258DAD129B5}" dt="2023-03-22T17:21:15.697" v="2835" actId="165"/>
          <ac:cxnSpMkLst>
            <pc:docMk/>
            <pc:sldMk cId="3755829205" sldId="256"/>
            <ac:cxnSpMk id="107" creationId="{D5C47349-C495-1912-654B-32241F99075E}"/>
          </ac:cxnSpMkLst>
        </pc:cxnChg>
        <pc:cxnChg chg="add mod topLvl">
          <ac:chgData name="Jedreck Acquissa" userId="2c0a51b5-c593-469c-ad77-d17122690429" providerId="ADAL" clId="{0C7ED4D1-9F5A-40B2-8AE9-0258DAD129B5}" dt="2023-03-22T17:27:25.947" v="2852" actId="14100"/>
          <ac:cxnSpMkLst>
            <pc:docMk/>
            <pc:sldMk cId="3755829205" sldId="256"/>
            <ac:cxnSpMk id="111" creationId="{0761FCBA-25D3-341D-48AF-750370BF7762}"/>
          </ac:cxnSpMkLst>
        </pc:cxnChg>
        <pc:cxnChg chg="add mod topLvl">
          <ac:chgData name="Jedreck Acquissa" userId="2c0a51b5-c593-469c-ad77-d17122690429" providerId="ADAL" clId="{0C7ED4D1-9F5A-40B2-8AE9-0258DAD129B5}" dt="2023-03-22T17:21:15.697" v="2835" actId="165"/>
          <ac:cxnSpMkLst>
            <pc:docMk/>
            <pc:sldMk cId="3755829205" sldId="256"/>
            <ac:cxnSpMk id="115" creationId="{F0D4AA5C-F3B4-5ABB-53C8-40843BBE35AE}"/>
          </ac:cxnSpMkLst>
        </pc:cxnChg>
        <pc:cxnChg chg="add mod topLvl">
          <ac:chgData name="Jedreck Acquissa" userId="2c0a51b5-c593-469c-ad77-d17122690429" providerId="ADAL" clId="{0C7ED4D1-9F5A-40B2-8AE9-0258DAD129B5}" dt="2023-03-22T17:21:15.697" v="2835" actId="165"/>
          <ac:cxnSpMkLst>
            <pc:docMk/>
            <pc:sldMk cId="3755829205" sldId="256"/>
            <ac:cxnSpMk id="116" creationId="{448322F0-F1E9-9593-D77C-7F25FE04AE9C}"/>
          </ac:cxnSpMkLst>
        </pc:cxnChg>
        <pc:cxnChg chg="add mod topLvl">
          <ac:chgData name="Jedreck Acquissa" userId="2c0a51b5-c593-469c-ad77-d17122690429" providerId="ADAL" clId="{0C7ED4D1-9F5A-40B2-8AE9-0258DAD129B5}" dt="2023-03-22T17:21:15.697" v="2835" actId="165"/>
          <ac:cxnSpMkLst>
            <pc:docMk/>
            <pc:sldMk cId="3755829205" sldId="256"/>
            <ac:cxnSpMk id="117" creationId="{7095DC7E-6B63-F3EF-7B2D-F2F12690FDD5}"/>
          </ac:cxnSpMkLst>
        </pc:cxnChg>
        <pc:cxnChg chg="del">
          <ac:chgData name="Jedreck Acquissa" userId="2c0a51b5-c593-469c-ad77-d17122690429" providerId="ADAL" clId="{0C7ED4D1-9F5A-40B2-8AE9-0258DAD129B5}" dt="2023-03-20T20:23:13.696" v="282" actId="478"/>
          <ac:cxnSpMkLst>
            <pc:docMk/>
            <pc:sldMk cId="3755829205" sldId="256"/>
            <ac:cxnSpMk id="118" creationId="{9866211F-9E92-2444-555B-F2C75ADC84AC}"/>
          </ac:cxnSpMkLst>
        </pc:cxnChg>
        <pc:cxnChg chg="add mod topLvl">
          <ac:chgData name="Jedreck Acquissa" userId="2c0a51b5-c593-469c-ad77-d17122690429" providerId="ADAL" clId="{0C7ED4D1-9F5A-40B2-8AE9-0258DAD129B5}" dt="2023-03-22T17:21:15.697" v="2835" actId="165"/>
          <ac:cxnSpMkLst>
            <pc:docMk/>
            <pc:sldMk cId="3755829205" sldId="256"/>
            <ac:cxnSpMk id="118" creationId="{C4AA10CA-5330-26AC-1D19-0FA0DD932ECB}"/>
          </ac:cxnSpMkLst>
        </pc:cxnChg>
        <pc:cxnChg chg="del">
          <ac:chgData name="Jedreck Acquissa" userId="2c0a51b5-c593-469c-ad77-d17122690429" providerId="ADAL" clId="{0C7ED4D1-9F5A-40B2-8AE9-0258DAD129B5}" dt="2023-03-20T20:23:13.696" v="282" actId="478"/>
          <ac:cxnSpMkLst>
            <pc:docMk/>
            <pc:sldMk cId="3755829205" sldId="256"/>
            <ac:cxnSpMk id="120" creationId="{5A67B208-CBA4-D421-22B0-659E1BDC14C8}"/>
          </ac:cxnSpMkLst>
        </pc:cxnChg>
        <pc:cxnChg chg="del">
          <ac:chgData name="Jedreck Acquissa" userId="2c0a51b5-c593-469c-ad77-d17122690429" providerId="ADAL" clId="{0C7ED4D1-9F5A-40B2-8AE9-0258DAD129B5}" dt="2023-03-20T20:23:13.696" v="282" actId="478"/>
          <ac:cxnSpMkLst>
            <pc:docMk/>
            <pc:sldMk cId="3755829205" sldId="256"/>
            <ac:cxnSpMk id="125" creationId="{7EFF9A91-0B53-92D6-894D-BAAB7282570A}"/>
          </ac:cxnSpMkLst>
        </pc:cxnChg>
        <pc:cxnChg chg="add del mod topLvl">
          <ac:chgData name="Jedreck Acquissa" userId="2c0a51b5-c593-469c-ad77-d17122690429" providerId="ADAL" clId="{0C7ED4D1-9F5A-40B2-8AE9-0258DAD129B5}" dt="2023-03-22T17:21:19.703" v="2836" actId="478"/>
          <ac:cxnSpMkLst>
            <pc:docMk/>
            <pc:sldMk cId="3755829205" sldId="256"/>
            <ac:cxnSpMk id="125" creationId="{ACB100DF-9365-2704-22D0-6E012459C7EB}"/>
          </ac:cxnSpMkLst>
        </pc:cxnChg>
        <pc:cxnChg chg="add mod topLvl">
          <ac:chgData name="Jedreck Acquissa" userId="2c0a51b5-c593-469c-ad77-d17122690429" providerId="ADAL" clId="{0C7ED4D1-9F5A-40B2-8AE9-0258DAD129B5}" dt="2023-03-22T17:21:23.391" v="2837" actId="1076"/>
          <ac:cxnSpMkLst>
            <pc:docMk/>
            <pc:sldMk cId="3755829205" sldId="256"/>
            <ac:cxnSpMk id="126" creationId="{D36B29AB-C48C-6C6E-76FF-9E76A7CE7783}"/>
          </ac:cxnSpMkLst>
        </pc:cxnChg>
        <pc:cxnChg chg="add mod topLvl">
          <ac:chgData name="Jedreck Acquissa" userId="2c0a51b5-c593-469c-ad77-d17122690429" providerId="ADAL" clId="{0C7ED4D1-9F5A-40B2-8AE9-0258DAD129B5}" dt="2023-03-22T17:21:28.147" v="2838" actId="14100"/>
          <ac:cxnSpMkLst>
            <pc:docMk/>
            <pc:sldMk cId="3755829205" sldId="256"/>
            <ac:cxnSpMk id="127" creationId="{2F568BE4-71BE-89CE-F042-DAF441A536EA}"/>
          </ac:cxnSpMkLst>
        </pc:cxnChg>
        <pc:cxnChg chg="del">
          <ac:chgData name="Jedreck Acquissa" userId="2c0a51b5-c593-469c-ad77-d17122690429" providerId="ADAL" clId="{0C7ED4D1-9F5A-40B2-8AE9-0258DAD129B5}" dt="2023-03-20T20:23:13.696" v="282" actId="478"/>
          <ac:cxnSpMkLst>
            <pc:docMk/>
            <pc:sldMk cId="3755829205" sldId="256"/>
            <ac:cxnSpMk id="127" creationId="{92183CF9-D9BA-51A3-5774-A21EA635F5D9}"/>
          </ac:cxnSpMkLst>
        </pc:cxnChg>
        <pc:cxnChg chg="add mod topLvl">
          <ac:chgData name="Jedreck Acquissa" userId="2c0a51b5-c593-469c-ad77-d17122690429" providerId="ADAL" clId="{0C7ED4D1-9F5A-40B2-8AE9-0258DAD129B5}" dt="2023-03-22T17:21:49.198" v="2845" actId="1076"/>
          <ac:cxnSpMkLst>
            <pc:docMk/>
            <pc:sldMk cId="3755829205" sldId="256"/>
            <ac:cxnSpMk id="128" creationId="{C38F676C-89AD-7825-40EB-F186A9C90689}"/>
          </ac:cxnSpMkLst>
        </pc:cxnChg>
        <pc:cxnChg chg="mod">
          <ac:chgData name="Jedreck Acquissa" userId="2c0a51b5-c593-469c-ad77-d17122690429" providerId="ADAL" clId="{0C7ED4D1-9F5A-40B2-8AE9-0258DAD129B5}" dt="2023-03-20T20:07:53.129" v="112" actId="478"/>
          <ac:cxnSpMkLst>
            <pc:docMk/>
            <pc:sldMk cId="3755829205" sldId="256"/>
            <ac:cxnSpMk id="137" creationId="{5D74A4CE-0B9B-91D3-4861-964DF303CA7A}"/>
          </ac:cxnSpMkLst>
        </pc:cxnChg>
        <pc:cxnChg chg="mod">
          <ac:chgData name="Jedreck Acquissa" userId="2c0a51b5-c593-469c-ad77-d17122690429" providerId="ADAL" clId="{0C7ED4D1-9F5A-40B2-8AE9-0258DAD129B5}" dt="2023-03-20T20:07:53.129" v="112" actId="478"/>
          <ac:cxnSpMkLst>
            <pc:docMk/>
            <pc:sldMk cId="3755829205" sldId="256"/>
            <ac:cxnSpMk id="140" creationId="{79B7E142-DC9B-4C3B-29E4-983EB192002A}"/>
          </ac:cxnSpMkLst>
        </pc:cxnChg>
        <pc:cxnChg chg="del">
          <ac:chgData name="Jedreck Acquissa" userId="2c0a51b5-c593-469c-ad77-d17122690429" providerId="ADAL" clId="{0C7ED4D1-9F5A-40B2-8AE9-0258DAD129B5}" dt="2023-03-20T20:23:13.696" v="282" actId="478"/>
          <ac:cxnSpMkLst>
            <pc:docMk/>
            <pc:sldMk cId="3755829205" sldId="256"/>
            <ac:cxnSpMk id="144" creationId="{FEA0BCAE-357D-0324-005F-E0E3DA81275F}"/>
          </ac:cxnSpMkLst>
        </pc:cxnChg>
        <pc:cxnChg chg="add mod">
          <ac:chgData name="Jedreck Acquissa" userId="2c0a51b5-c593-469c-ad77-d17122690429" providerId="ADAL" clId="{0C7ED4D1-9F5A-40B2-8AE9-0258DAD129B5}" dt="2023-03-22T22:47:39.608" v="3318" actId="1076"/>
          <ac:cxnSpMkLst>
            <pc:docMk/>
            <pc:sldMk cId="3755829205" sldId="256"/>
            <ac:cxnSpMk id="147" creationId="{FA975384-B216-46DE-35BC-CAC5C0D21091}"/>
          </ac:cxnSpMkLst>
        </pc:cxnChg>
        <pc:cxnChg chg="add mod">
          <ac:chgData name="Jedreck Acquissa" userId="2c0a51b5-c593-469c-ad77-d17122690429" providerId="ADAL" clId="{0C7ED4D1-9F5A-40B2-8AE9-0258DAD129B5}" dt="2023-03-22T21:59:23.801" v="3289" actId="12789"/>
          <ac:cxnSpMkLst>
            <pc:docMk/>
            <pc:sldMk cId="3755829205" sldId="256"/>
            <ac:cxnSpMk id="153" creationId="{FD1429CB-BFB4-D4BD-948B-7DCA95F66204}"/>
          </ac:cxnSpMkLst>
        </pc:cxnChg>
        <pc:cxnChg chg="del">
          <ac:chgData name="Jedreck Acquissa" userId="2c0a51b5-c593-469c-ad77-d17122690429" providerId="ADAL" clId="{0C7ED4D1-9F5A-40B2-8AE9-0258DAD129B5}" dt="2023-03-20T20:23:13.696" v="282" actId="478"/>
          <ac:cxnSpMkLst>
            <pc:docMk/>
            <pc:sldMk cId="3755829205" sldId="256"/>
            <ac:cxnSpMk id="155" creationId="{141B67CA-28CA-78A2-B359-0118F41E4DF4}"/>
          </ac:cxnSpMkLst>
        </pc:cxnChg>
        <pc:cxnChg chg="mod">
          <ac:chgData name="Jedreck Acquissa" userId="2c0a51b5-c593-469c-ad77-d17122690429" providerId="ADAL" clId="{0C7ED4D1-9F5A-40B2-8AE9-0258DAD129B5}" dt="2023-03-20T20:07:49.986" v="111" actId="478"/>
          <ac:cxnSpMkLst>
            <pc:docMk/>
            <pc:sldMk cId="3755829205" sldId="256"/>
            <ac:cxnSpMk id="177" creationId="{5A25D416-466F-CC3B-039A-CC09D371F169}"/>
          </ac:cxnSpMkLst>
        </pc:cxnChg>
        <pc:cxnChg chg="mod">
          <ac:chgData name="Jedreck Acquissa" userId="2c0a51b5-c593-469c-ad77-d17122690429" providerId="ADAL" clId="{0C7ED4D1-9F5A-40B2-8AE9-0258DAD129B5}" dt="2023-03-20T20:07:49.986" v="111" actId="478"/>
          <ac:cxnSpMkLst>
            <pc:docMk/>
            <pc:sldMk cId="3755829205" sldId="256"/>
            <ac:cxnSpMk id="178" creationId="{A9A35480-625E-4D6C-4897-BFA5722FE53E}"/>
          </ac:cxnSpMkLst>
        </pc:cxnChg>
        <pc:cxnChg chg="del">
          <ac:chgData name="Jedreck Acquissa" userId="2c0a51b5-c593-469c-ad77-d17122690429" providerId="ADAL" clId="{0C7ED4D1-9F5A-40B2-8AE9-0258DAD129B5}" dt="2023-03-20T20:23:13.696" v="282" actId="478"/>
          <ac:cxnSpMkLst>
            <pc:docMk/>
            <pc:sldMk cId="3755829205" sldId="256"/>
            <ac:cxnSpMk id="184" creationId="{16F55EAB-C1DE-D851-5775-B30D46DF1A8E}"/>
          </ac:cxnSpMkLst>
        </pc:cxnChg>
        <pc:cxnChg chg="add mod">
          <ac:chgData name="Jedreck Acquissa" userId="2c0a51b5-c593-469c-ad77-d17122690429" providerId="ADAL" clId="{0C7ED4D1-9F5A-40B2-8AE9-0258DAD129B5}" dt="2023-03-22T17:28:21.337" v="2855" actId="1076"/>
          <ac:cxnSpMkLst>
            <pc:docMk/>
            <pc:sldMk cId="3755829205" sldId="256"/>
            <ac:cxnSpMk id="185" creationId="{C9D701D7-8BEA-F4B7-2356-EA38FA414D44}"/>
          </ac:cxnSpMkLst>
        </pc:cxnChg>
        <pc:cxnChg chg="del">
          <ac:chgData name="Jedreck Acquissa" userId="2c0a51b5-c593-469c-ad77-d17122690429" providerId="ADAL" clId="{0C7ED4D1-9F5A-40B2-8AE9-0258DAD129B5}" dt="2023-03-20T20:23:13.696" v="282" actId="478"/>
          <ac:cxnSpMkLst>
            <pc:docMk/>
            <pc:sldMk cId="3755829205" sldId="256"/>
            <ac:cxnSpMk id="186" creationId="{82936C8E-2EC8-8E87-DABF-AF1A91D30227}"/>
          </ac:cxnSpMkLst>
        </pc:cxnChg>
        <pc:cxnChg chg="del mod">
          <ac:chgData name="Jedreck Acquissa" userId="2c0a51b5-c593-469c-ad77-d17122690429" providerId="ADAL" clId="{0C7ED4D1-9F5A-40B2-8AE9-0258DAD129B5}" dt="2023-03-20T20:23:13.696" v="282" actId="478"/>
          <ac:cxnSpMkLst>
            <pc:docMk/>
            <pc:sldMk cId="3755829205" sldId="256"/>
            <ac:cxnSpMk id="188" creationId="{EC579A7E-8F39-6D89-C885-63A86FEF6952}"/>
          </ac:cxnSpMkLst>
        </pc:cxnChg>
        <pc:cxnChg chg="del mod">
          <ac:chgData name="Jedreck Acquissa" userId="2c0a51b5-c593-469c-ad77-d17122690429" providerId="ADAL" clId="{0C7ED4D1-9F5A-40B2-8AE9-0258DAD129B5}" dt="2023-03-20T20:23:13.696" v="282" actId="478"/>
          <ac:cxnSpMkLst>
            <pc:docMk/>
            <pc:sldMk cId="3755829205" sldId="256"/>
            <ac:cxnSpMk id="190" creationId="{B39AE562-5D22-E960-4AD8-29B05B73F4F9}"/>
          </ac:cxnSpMkLst>
        </pc:cxnChg>
        <pc:cxnChg chg="mod">
          <ac:chgData name="Jedreck Acquissa" userId="2c0a51b5-c593-469c-ad77-d17122690429" providerId="ADAL" clId="{0C7ED4D1-9F5A-40B2-8AE9-0258DAD129B5}" dt="2023-03-20T20:07:49.986" v="111" actId="478"/>
          <ac:cxnSpMkLst>
            <pc:docMk/>
            <pc:sldMk cId="3755829205" sldId="256"/>
            <ac:cxnSpMk id="191" creationId="{35FC5E1B-3D33-F3FB-2FA6-2C460F674CE0}"/>
          </ac:cxnSpMkLst>
        </pc:cxnChg>
        <pc:cxnChg chg="mod">
          <ac:chgData name="Jedreck Acquissa" userId="2c0a51b5-c593-469c-ad77-d17122690429" providerId="ADAL" clId="{0C7ED4D1-9F5A-40B2-8AE9-0258DAD129B5}" dt="2023-03-20T20:07:49.986" v="111" actId="478"/>
          <ac:cxnSpMkLst>
            <pc:docMk/>
            <pc:sldMk cId="3755829205" sldId="256"/>
            <ac:cxnSpMk id="194" creationId="{7FB4699C-3CEA-76AC-9B59-25AB73CE4C8A}"/>
          </ac:cxnSpMkLst>
        </pc:cxnChg>
        <pc:cxnChg chg="del">
          <ac:chgData name="Jedreck Acquissa" userId="2c0a51b5-c593-469c-ad77-d17122690429" providerId="ADAL" clId="{0C7ED4D1-9F5A-40B2-8AE9-0258DAD129B5}" dt="2023-03-20T20:23:13.696" v="282" actId="478"/>
          <ac:cxnSpMkLst>
            <pc:docMk/>
            <pc:sldMk cId="3755829205" sldId="256"/>
            <ac:cxnSpMk id="235" creationId="{FFD9D066-B8F7-CA38-C5D7-4A89275BFF26}"/>
          </ac:cxnSpMkLst>
        </pc:cxnChg>
        <pc:cxnChg chg="add mod">
          <ac:chgData name="Jedreck Acquissa" userId="2c0a51b5-c593-469c-ad77-d17122690429" providerId="ADAL" clId="{0C7ED4D1-9F5A-40B2-8AE9-0258DAD129B5}" dt="2023-03-21T21:24:21.041" v="2295" actId="164"/>
          <ac:cxnSpMkLst>
            <pc:docMk/>
            <pc:sldMk cId="3755829205" sldId="256"/>
            <ac:cxnSpMk id="238" creationId="{A0D14DFD-709F-530C-0CDC-24BB0F74379F}"/>
          </ac:cxnSpMkLst>
        </pc:cxnChg>
        <pc:cxnChg chg="add mod">
          <ac:chgData name="Jedreck Acquissa" userId="2c0a51b5-c593-469c-ad77-d17122690429" providerId="ADAL" clId="{0C7ED4D1-9F5A-40B2-8AE9-0258DAD129B5}" dt="2023-03-22T19:06:42.620" v="3093" actId="14100"/>
          <ac:cxnSpMkLst>
            <pc:docMk/>
            <pc:sldMk cId="3755829205" sldId="256"/>
            <ac:cxnSpMk id="1024" creationId="{DD7E0A64-6DCE-024B-E426-256F0DFB008A}"/>
          </ac:cxnSpMkLst>
        </pc:cxnChg>
        <pc:cxnChg chg="del">
          <ac:chgData name="Jedreck Acquissa" userId="2c0a51b5-c593-469c-ad77-d17122690429" providerId="ADAL" clId="{0C7ED4D1-9F5A-40B2-8AE9-0258DAD129B5}" dt="2023-03-20T20:23:13.696" v="282" actId="478"/>
          <ac:cxnSpMkLst>
            <pc:docMk/>
            <pc:sldMk cId="3755829205" sldId="256"/>
            <ac:cxnSpMk id="1032" creationId="{36204100-9B78-C4B4-23BF-A58FF2E8E682}"/>
          </ac:cxnSpMkLst>
        </pc:cxnChg>
        <pc:cxnChg chg="del">
          <ac:chgData name="Jedreck Acquissa" userId="2c0a51b5-c593-469c-ad77-d17122690429" providerId="ADAL" clId="{0C7ED4D1-9F5A-40B2-8AE9-0258DAD129B5}" dt="2023-03-20T20:23:13.696" v="282" actId="478"/>
          <ac:cxnSpMkLst>
            <pc:docMk/>
            <pc:sldMk cId="3755829205" sldId="256"/>
            <ac:cxnSpMk id="1038" creationId="{2F2847C1-A904-9826-5B06-6DD24BB09F1B}"/>
          </ac:cxnSpMkLst>
        </pc:cxnChg>
      </pc:sldChg>
      <pc:sldChg chg="addSp delSp modSp new del mod">
        <pc:chgData name="Jedreck Acquissa" userId="2c0a51b5-c593-469c-ad77-d17122690429" providerId="ADAL" clId="{0C7ED4D1-9F5A-40B2-8AE9-0258DAD129B5}" dt="2023-03-22T19:00:58.464" v="3076" actId="47"/>
        <pc:sldMkLst>
          <pc:docMk/>
          <pc:sldMk cId="2376456910" sldId="257"/>
        </pc:sldMkLst>
        <pc:spChg chg="del">
          <ac:chgData name="Jedreck Acquissa" userId="2c0a51b5-c593-469c-ad77-d17122690429" providerId="ADAL" clId="{0C7ED4D1-9F5A-40B2-8AE9-0258DAD129B5}" dt="2023-03-22T14:37:54.799" v="2325" actId="478"/>
          <ac:spMkLst>
            <pc:docMk/>
            <pc:sldMk cId="2376456910" sldId="257"/>
            <ac:spMk id="2" creationId="{4EC8A8D3-F36D-7D0D-65D8-46A67E6FC793}"/>
          </ac:spMkLst>
        </pc:spChg>
        <pc:spChg chg="del">
          <ac:chgData name="Jedreck Acquissa" userId="2c0a51b5-c593-469c-ad77-d17122690429" providerId="ADAL" clId="{0C7ED4D1-9F5A-40B2-8AE9-0258DAD129B5}" dt="2023-03-22T14:37:52.792" v="2324" actId="478"/>
          <ac:spMkLst>
            <pc:docMk/>
            <pc:sldMk cId="2376456910" sldId="257"/>
            <ac:spMk id="3" creationId="{C3596CC6-E9AA-6933-FB6E-6CEE518AA291}"/>
          </ac:spMkLst>
        </pc:spChg>
        <pc:spChg chg="add mod">
          <ac:chgData name="Jedreck Acquissa" userId="2c0a51b5-c593-469c-ad77-d17122690429" providerId="ADAL" clId="{0C7ED4D1-9F5A-40B2-8AE9-0258DAD129B5}" dt="2023-03-22T14:38:01.219" v="2327"/>
          <ac:spMkLst>
            <pc:docMk/>
            <pc:sldMk cId="2376456910" sldId="257"/>
            <ac:spMk id="5" creationId="{90C94845-4922-08F4-D7EA-A480C1950CC3}"/>
          </ac:spMkLst>
        </pc:spChg>
        <pc:spChg chg="add mod">
          <ac:chgData name="Jedreck Acquissa" userId="2c0a51b5-c593-469c-ad77-d17122690429" providerId="ADAL" clId="{0C7ED4D1-9F5A-40B2-8AE9-0258DAD129B5}" dt="2023-03-22T14:38:01.219" v="2327"/>
          <ac:spMkLst>
            <pc:docMk/>
            <pc:sldMk cId="2376456910" sldId="257"/>
            <ac:spMk id="6" creationId="{A68A9974-EFA9-C685-85FD-497F4D49EEBB}"/>
          </ac:spMkLst>
        </pc:spChg>
        <pc:picChg chg="add mod">
          <ac:chgData name="Jedreck Acquissa" userId="2c0a51b5-c593-469c-ad77-d17122690429" providerId="ADAL" clId="{0C7ED4D1-9F5A-40B2-8AE9-0258DAD129B5}" dt="2023-03-22T14:38:01.219" v="2327"/>
          <ac:picMkLst>
            <pc:docMk/>
            <pc:sldMk cId="2376456910" sldId="257"/>
            <ac:picMk id="4" creationId="{1F765193-4271-3CDA-7FF9-73E0C97F66A8}"/>
          </ac:picMkLst>
        </pc:picChg>
      </pc:sldChg>
      <pc:sldChg chg="addSp delSp modSp add del mod">
        <pc:chgData name="Jedreck Acquissa" userId="2c0a51b5-c593-469c-ad77-d17122690429" providerId="ADAL" clId="{0C7ED4D1-9F5A-40B2-8AE9-0258DAD129B5}" dt="2023-03-21T14:11:44.007" v="1665" actId="47"/>
        <pc:sldMkLst>
          <pc:docMk/>
          <pc:sldMk cId="2571149400" sldId="438"/>
        </pc:sldMkLst>
        <pc:spChg chg="del mod">
          <ac:chgData name="Jedreck Acquissa" userId="2c0a51b5-c593-469c-ad77-d17122690429" providerId="ADAL" clId="{0C7ED4D1-9F5A-40B2-8AE9-0258DAD129B5}" dt="2023-03-21T13:49:14.132" v="1185" actId="478"/>
          <ac:spMkLst>
            <pc:docMk/>
            <pc:sldMk cId="2571149400" sldId="438"/>
            <ac:spMk id="2" creationId="{61E709B1-AAF6-936B-E585-A93F60958494}"/>
          </ac:spMkLst>
        </pc:spChg>
        <pc:spChg chg="add del mod">
          <ac:chgData name="Jedreck Acquissa" userId="2c0a51b5-c593-469c-ad77-d17122690429" providerId="ADAL" clId="{0C7ED4D1-9F5A-40B2-8AE9-0258DAD129B5}" dt="2023-03-21T13:48:40.960" v="1174" actId="478"/>
          <ac:spMkLst>
            <pc:docMk/>
            <pc:sldMk cId="2571149400" sldId="438"/>
            <ac:spMk id="6" creationId="{9CD3DFCB-A90A-62E5-74D1-7E4D855D3D74}"/>
          </ac:spMkLst>
        </pc:spChg>
        <pc:spChg chg="del mod">
          <ac:chgData name="Jedreck Acquissa" userId="2c0a51b5-c593-469c-ad77-d17122690429" providerId="ADAL" clId="{0C7ED4D1-9F5A-40B2-8AE9-0258DAD129B5}" dt="2023-03-21T13:54:16.627" v="1202" actId="478"/>
          <ac:spMkLst>
            <pc:docMk/>
            <pc:sldMk cId="2571149400" sldId="438"/>
            <ac:spMk id="8" creationId="{D92E71E5-1F4F-17E7-95AE-AE73765B1302}"/>
          </ac:spMkLst>
        </pc:spChg>
        <pc:spChg chg="add del mod">
          <ac:chgData name="Jedreck Acquissa" userId="2c0a51b5-c593-469c-ad77-d17122690429" providerId="ADAL" clId="{0C7ED4D1-9F5A-40B2-8AE9-0258DAD129B5}" dt="2023-03-21T13:49:15.825" v="1186" actId="478"/>
          <ac:spMkLst>
            <pc:docMk/>
            <pc:sldMk cId="2571149400" sldId="438"/>
            <ac:spMk id="10" creationId="{4E394644-F903-D277-71DB-E389D0ECA320}"/>
          </ac:spMkLst>
        </pc:spChg>
        <pc:spChg chg="del mod topLvl">
          <ac:chgData name="Jedreck Acquissa" userId="2c0a51b5-c593-469c-ad77-d17122690429" providerId="ADAL" clId="{0C7ED4D1-9F5A-40B2-8AE9-0258DAD129B5}" dt="2023-03-21T13:54:16.627" v="1202" actId="478"/>
          <ac:spMkLst>
            <pc:docMk/>
            <pc:sldMk cId="2571149400" sldId="438"/>
            <ac:spMk id="23" creationId="{BB710DA4-8DB1-28F6-D547-ECD521FEE1BA}"/>
          </ac:spMkLst>
        </pc:spChg>
        <pc:spChg chg="del mod topLvl">
          <ac:chgData name="Jedreck Acquissa" userId="2c0a51b5-c593-469c-ad77-d17122690429" providerId="ADAL" clId="{0C7ED4D1-9F5A-40B2-8AE9-0258DAD129B5}" dt="2023-03-21T13:54:16.627" v="1202" actId="478"/>
          <ac:spMkLst>
            <pc:docMk/>
            <pc:sldMk cId="2571149400" sldId="438"/>
            <ac:spMk id="29" creationId="{AEC8F6AF-DF0A-0A6A-6586-124949D2B67B}"/>
          </ac:spMkLst>
        </pc:spChg>
        <pc:spChg chg="del mod">
          <ac:chgData name="Jedreck Acquissa" userId="2c0a51b5-c593-469c-ad77-d17122690429" providerId="ADAL" clId="{0C7ED4D1-9F5A-40B2-8AE9-0258DAD129B5}" dt="2023-03-21T13:48:38.116" v="1173" actId="478"/>
          <ac:spMkLst>
            <pc:docMk/>
            <pc:sldMk cId="2571149400" sldId="438"/>
            <ac:spMk id="30" creationId="{1C7C26C0-3E92-3B87-83C7-93671971FFBE}"/>
          </ac:spMkLst>
        </pc:spChg>
        <pc:spChg chg="del mod">
          <ac:chgData name="Jedreck Acquissa" userId="2c0a51b5-c593-469c-ad77-d17122690429" providerId="ADAL" clId="{0C7ED4D1-9F5A-40B2-8AE9-0258DAD129B5}" dt="2023-03-21T13:48:46.176" v="1175" actId="478"/>
          <ac:spMkLst>
            <pc:docMk/>
            <pc:sldMk cId="2571149400" sldId="438"/>
            <ac:spMk id="32" creationId="{4D76246C-5832-31C8-0F67-892198664E97}"/>
          </ac:spMkLst>
        </pc:spChg>
        <pc:grpChg chg="del">
          <ac:chgData name="Jedreck Acquissa" userId="2c0a51b5-c593-469c-ad77-d17122690429" providerId="ADAL" clId="{0C7ED4D1-9F5A-40B2-8AE9-0258DAD129B5}" dt="2023-03-21T13:49:11.153" v="1182" actId="478"/>
          <ac:grpSpMkLst>
            <pc:docMk/>
            <pc:sldMk cId="2571149400" sldId="438"/>
            <ac:grpSpMk id="9" creationId="{E38B9978-63AA-762D-6393-3704B9B40F02}"/>
          </ac:grpSpMkLst>
        </pc:grpChg>
        <pc:grpChg chg="del mod topLvl">
          <ac:chgData name="Jedreck Acquissa" userId="2c0a51b5-c593-469c-ad77-d17122690429" providerId="ADAL" clId="{0C7ED4D1-9F5A-40B2-8AE9-0258DAD129B5}" dt="2023-03-21T13:54:16.627" v="1202" actId="478"/>
          <ac:grpSpMkLst>
            <pc:docMk/>
            <pc:sldMk cId="2571149400" sldId="438"/>
            <ac:grpSpMk id="27" creationId="{D3E7B712-A3A8-3486-A55A-ABE869262BE5}"/>
          </ac:grpSpMkLst>
        </pc:grpChg>
        <pc:grpChg chg="del mod topLvl">
          <ac:chgData name="Jedreck Acquissa" userId="2c0a51b5-c593-469c-ad77-d17122690429" providerId="ADAL" clId="{0C7ED4D1-9F5A-40B2-8AE9-0258DAD129B5}" dt="2023-03-21T13:50:36.707" v="1193" actId="165"/>
          <ac:grpSpMkLst>
            <pc:docMk/>
            <pc:sldMk cId="2571149400" sldId="438"/>
            <ac:grpSpMk id="28" creationId="{B617EC9C-4638-D717-59C0-742DAE31DCD4}"/>
          </ac:grpSpMkLst>
        </pc:grpChg>
        <pc:grpChg chg="add del mod">
          <ac:chgData name="Jedreck Acquissa" userId="2c0a51b5-c593-469c-ad77-d17122690429" providerId="ADAL" clId="{0C7ED4D1-9F5A-40B2-8AE9-0258DAD129B5}" dt="2023-03-21T13:50:11.117" v="1192" actId="165"/>
          <ac:grpSpMkLst>
            <pc:docMk/>
            <pc:sldMk cId="2571149400" sldId="438"/>
            <ac:grpSpMk id="40" creationId="{BF806635-C1E9-3E5F-C64A-687ADF58FAE7}"/>
          </ac:grpSpMkLst>
        </pc:grpChg>
        <pc:picChg chg="mod">
          <ac:chgData name="Jedreck Acquissa" userId="2c0a51b5-c593-469c-ad77-d17122690429" providerId="ADAL" clId="{0C7ED4D1-9F5A-40B2-8AE9-0258DAD129B5}" dt="2023-03-21T13:55:48.119" v="1217" actId="1076"/>
          <ac:picMkLst>
            <pc:docMk/>
            <pc:sldMk cId="2571149400" sldId="438"/>
            <ac:picMk id="36" creationId="{500C3BEF-B61D-29BD-A388-E96038D12F93}"/>
          </ac:picMkLst>
        </pc:picChg>
        <pc:picChg chg="mod">
          <ac:chgData name="Jedreck Acquissa" userId="2c0a51b5-c593-469c-ad77-d17122690429" providerId="ADAL" clId="{0C7ED4D1-9F5A-40B2-8AE9-0258DAD129B5}" dt="2023-03-21T13:55:48.119" v="1217" actId="1076"/>
          <ac:picMkLst>
            <pc:docMk/>
            <pc:sldMk cId="2571149400" sldId="438"/>
            <ac:picMk id="37" creationId="{62656A2D-B21C-49F7-DE7D-CCB612D8BBB4}"/>
          </ac:picMkLst>
        </pc:picChg>
        <pc:picChg chg="mod">
          <ac:chgData name="Jedreck Acquissa" userId="2c0a51b5-c593-469c-ad77-d17122690429" providerId="ADAL" clId="{0C7ED4D1-9F5A-40B2-8AE9-0258DAD129B5}" dt="2023-03-21T13:55:48.119" v="1217" actId="1076"/>
          <ac:picMkLst>
            <pc:docMk/>
            <pc:sldMk cId="2571149400" sldId="438"/>
            <ac:picMk id="38" creationId="{7974773B-0D97-8F41-069D-77ABCFD389C6}"/>
          </ac:picMkLst>
        </pc:picChg>
        <pc:picChg chg="del mod topLvl">
          <ac:chgData name="Jedreck Acquissa" userId="2c0a51b5-c593-469c-ad77-d17122690429" providerId="ADAL" clId="{0C7ED4D1-9F5A-40B2-8AE9-0258DAD129B5}" dt="2023-03-21T13:54:16.627" v="1202" actId="478"/>
          <ac:picMkLst>
            <pc:docMk/>
            <pc:sldMk cId="2571149400" sldId="438"/>
            <ac:picMk id="39" creationId="{F98A2850-E8B4-E77B-803B-08109A0A79D1}"/>
          </ac:picMkLst>
        </pc:picChg>
        <pc:cxnChg chg="del mod">
          <ac:chgData name="Jedreck Acquissa" userId="2c0a51b5-c593-469c-ad77-d17122690429" providerId="ADAL" clId="{0C7ED4D1-9F5A-40B2-8AE9-0258DAD129B5}" dt="2023-03-21T13:49:12.541" v="1183" actId="478"/>
          <ac:cxnSpMkLst>
            <pc:docMk/>
            <pc:sldMk cId="2571149400" sldId="438"/>
            <ac:cxnSpMk id="3" creationId="{624713E2-52CC-4D8B-DAE6-9FE7546CE134}"/>
          </ac:cxnSpMkLst>
        </pc:cxnChg>
        <pc:cxnChg chg="add del mod topLvl">
          <ac:chgData name="Jedreck Acquissa" userId="2c0a51b5-c593-469c-ad77-d17122690429" providerId="ADAL" clId="{0C7ED4D1-9F5A-40B2-8AE9-0258DAD129B5}" dt="2023-03-21T13:54:16.627" v="1202" actId="478"/>
          <ac:cxnSpMkLst>
            <pc:docMk/>
            <pc:sldMk cId="2571149400" sldId="438"/>
            <ac:cxnSpMk id="5" creationId="{369F8A45-F54B-8FF7-6894-2BC30D7557FB}"/>
          </ac:cxnSpMkLst>
        </pc:cxnChg>
        <pc:cxnChg chg="del mod topLvl">
          <ac:chgData name="Jedreck Acquissa" userId="2c0a51b5-c593-469c-ad77-d17122690429" providerId="ADAL" clId="{0C7ED4D1-9F5A-40B2-8AE9-0258DAD129B5}" dt="2023-03-21T13:54:16.627" v="1202" actId="478"/>
          <ac:cxnSpMkLst>
            <pc:docMk/>
            <pc:sldMk cId="2571149400" sldId="438"/>
            <ac:cxnSpMk id="15" creationId="{7D7FC81C-1EDA-288A-8324-302DE44BD917}"/>
          </ac:cxnSpMkLst>
        </pc:cxnChg>
        <pc:cxnChg chg="del mod topLvl">
          <ac:chgData name="Jedreck Acquissa" userId="2c0a51b5-c593-469c-ad77-d17122690429" providerId="ADAL" clId="{0C7ED4D1-9F5A-40B2-8AE9-0258DAD129B5}" dt="2023-03-21T13:54:16.627" v="1202" actId="478"/>
          <ac:cxnSpMkLst>
            <pc:docMk/>
            <pc:sldMk cId="2571149400" sldId="438"/>
            <ac:cxnSpMk id="22" creationId="{822BD4BA-9A2E-03CC-E9BC-5E694566B928}"/>
          </ac:cxnSpMkLst>
        </pc:cxnChg>
        <pc:cxnChg chg="mod">
          <ac:chgData name="Jedreck Acquissa" userId="2c0a51b5-c593-469c-ad77-d17122690429" providerId="ADAL" clId="{0C7ED4D1-9F5A-40B2-8AE9-0258DAD129B5}" dt="2023-03-21T13:51:11.738" v="1195" actId="1582"/>
          <ac:cxnSpMkLst>
            <pc:docMk/>
            <pc:sldMk cId="2571149400" sldId="438"/>
            <ac:cxnSpMk id="25" creationId="{7C095BD4-8D4D-FC8B-4CB6-E450E8CF97F4}"/>
          </ac:cxnSpMkLst>
        </pc:cxnChg>
        <pc:cxnChg chg="mod">
          <ac:chgData name="Jedreck Acquissa" userId="2c0a51b5-c593-469c-ad77-d17122690429" providerId="ADAL" clId="{0C7ED4D1-9F5A-40B2-8AE9-0258DAD129B5}" dt="2023-03-21T13:51:11.738" v="1195" actId="1582"/>
          <ac:cxnSpMkLst>
            <pc:docMk/>
            <pc:sldMk cId="2571149400" sldId="438"/>
            <ac:cxnSpMk id="26" creationId="{16CD79EF-5D08-0888-EF78-DD26597237FB}"/>
          </ac:cxnSpMkLst>
        </pc:cxnChg>
      </pc:sldChg>
    </pc:docChg>
  </pc:docChgLst>
  <pc:docChgLst>
    <pc:chgData name="Mark Ioffredo" userId="1ca79e0b-6b76-4665-8570-f2c3495bad90" providerId="ADAL" clId="{58AF6E7F-0D1E-44BC-A58D-1A4233494504}"/>
    <pc:docChg chg="modSld">
      <pc:chgData name="Mark Ioffredo" userId="1ca79e0b-6b76-4665-8570-f2c3495bad90" providerId="ADAL" clId="{58AF6E7F-0D1E-44BC-A58D-1A4233494504}" dt="2023-03-21T21:09:40.254" v="4" actId="1076"/>
      <pc:docMkLst>
        <pc:docMk/>
      </pc:docMkLst>
      <pc:sldChg chg="addSp modSp mod">
        <pc:chgData name="Mark Ioffredo" userId="1ca79e0b-6b76-4665-8570-f2c3495bad90" providerId="ADAL" clId="{58AF6E7F-0D1E-44BC-A58D-1A4233494504}" dt="2023-03-21T21:09:40.254" v="4" actId="1076"/>
        <pc:sldMkLst>
          <pc:docMk/>
          <pc:sldMk cId="3755829205" sldId="256"/>
        </pc:sldMkLst>
        <pc:spChg chg="add mod">
          <ac:chgData name="Mark Ioffredo" userId="1ca79e0b-6b76-4665-8570-f2c3495bad90" providerId="ADAL" clId="{58AF6E7F-0D1E-44BC-A58D-1A4233494504}" dt="2023-03-21T21:09:40.254" v="4" actId="1076"/>
          <ac:spMkLst>
            <pc:docMk/>
            <pc:sldMk cId="3755829205" sldId="256"/>
            <ac:spMk id="2" creationId="{3B365B43-E4D2-5BD6-8D64-4D6D8F86DAB9}"/>
          </ac:spMkLst>
        </pc:spChg>
      </pc:sldChg>
    </pc:docChg>
  </pc:docChgLst>
  <pc:docChgLst>
    <pc:chgData name="Peyton Breland" userId="e6781b63-50ef-4623-aa8c-ed7a3a56fe2d" providerId="ADAL" clId="{6C28ACB0-3A08-4D13-89B2-F9A9E605AB6D}"/>
    <pc:docChg chg="undo redo custSel modSld">
      <pc:chgData name="Peyton Breland" userId="e6781b63-50ef-4623-aa8c-ed7a3a56fe2d" providerId="ADAL" clId="{6C28ACB0-3A08-4D13-89B2-F9A9E605AB6D}" dt="2023-03-22T17:38:03.637" v="725" actId="732"/>
      <pc:docMkLst>
        <pc:docMk/>
      </pc:docMkLst>
      <pc:sldChg chg="addSp delSp modSp mod">
        <pc:chgData name="Peyton Breland" userId="e6781b63-50ef-4623-aa8c-ed7a3a56fe2d" providerId="ADAL" clId="{6C28ACB0-3A08-4D13-89B2-F9A9E605AB6D}" dt="2023-03-22T17:38:03.637" v="725" actId="732"/>
        <pc:sldMkLst>
          <pc:docMk/>
          <pc:sldMk cId="3755829205" sldId="256"/>
        </pc:sldMkLst>
        <pc:spChg chg="mod">
          <ac:chgData name="Peyton Breland" userId="e6781b63-50ef-4623-aa8c-ed7a3a56fe2d" providerId="ADAL" clId="{6C28ACB0-3A08-4D13-89B2-F9A9E605AB6D}" dt="2023-03-22T14:30:49.847" v="675" actId="1076"/>
          <ac:spMkLst>
            <pc:docMk/>
            <pc:sldMk cId="3755829205" sldId="256"/>
            <ac:spMk id="2" creationId="{3B365B43-E4D2-5BD6-8D64-4D6D8F86DAB9}"/>
          </ac:spMkLst>
        </pc:spChg>
        <pc:spChg chg="add mod">
          <ac:chgData name="Peyton Breland" userId="e6781b63-50ef-4623-aa8c-ed7a3a56fe2d" providerId="ADAL" clId="{6C28ACB0-3A08-4D13-89B2-F9A9E605AB6D}" dt="2023-03-21T20:59:41.797" v="353" actId="1076"/>
          <ac:spMkLst>
            <pc:docMk/>
            <pc:sldMk cId="3755829205" sldId="256"/>
            <ac:spMk id="4" creationId="{94951ACB-B2B5-CEC0-6579-E1CF719C56BA}"/>
          </ac:spMkLst>
        </pc:spChg>
        <pc:spChg chg="add mod">
          <ac:chgData name="Peyton Breland" userId="e6781b63-50ef-4623-aa8c-ed7a3a56fe2d" providerId="ADAL" clId="{6C28ACB0-3A08-4D13-89B2-F9A9E605AB6D}" dt="2023-03-21T20:59:58.536" v="356" actId="1076"/>
          <ac:spMkLst>
            <pc:docMk/>
            <pc:sldMk cId="3755829205" sldId="256"/>
            <ac:spMk id="5" creationId="{64D99748-8F20-76F0-4E53-BA953C1B90A3}"/>
          </ac:spMkLst>
        </pc:spChg>
        <pc:spChg chg="add del mod">
          <ac:chgData name="Peyton Breland" userId="e6781b63-50ef-4623-aa8c-ed7a3a56fe2d" providerId="ADAL" clId="{6C28ACB0-3A08-4D13-89B2-F9A9E605AB6D}" dt="2023-03-21T14:44:10.311" v="95" actId="21"/>
          <ac:spMkLst>
            <pc:docMk/>
            <pc:sldMk cId="3755829205" sldId="256"/>
            <ac:spMk id="6" creationId="{B1CA7563-65E8-3690-1F55-79C967B4BF29}"/>
          </ac:spMkLst>
        </pc:spChg>
        <pc:spChg chg="mod">
          <ac:chgData name="Peyton Breland" userId="e6781b63-50ef-4623-aa8c-ed7a3a56fe2d" providerId="ADAL" clId="{6C28ACB0-3A08-4D13-89B2-F9A9E605AB6D}" dt="2023-03-22T17:37:05.797" v="724" actId="2085"/>
          <ac:spMkLst>
            <pc:docMk/>
            <pc:sldMk cId="3755829205" sldId="256"/>
            <ac:spMk id="9" creationId="{02C4A792-71FD-238C-7C4A-6CAC49ACCDEC}"/>
          </ac:spMkLst>
        </pc:spChg>
        <pc:spChg chg="mod">
          <ac:chgData name="Peyton Breland" userId="e6781b63-50ef-4623-aa8c-ed7a3a56fe2d" providerId="ADAL" clId="{6C28ACB0-3A08-4D13-89B2-F9A9E605AB6D}" dt="2023-03-22T17:37:05.797" v="724" actId="2085"/>
          <ac:spMkLst>
            <pc:docMk/>
            <pc:sldMk cId="3755829205" sldId="256"/>
            <ac:spMk id="14" creationId="{BB174EFF-BE37-399C-93C1-10AD48906F12}"/>
          </ac:spMkLst>
        </pc:spChg>
        <pc:spChg chg="add mod">
          <ac:chgData name="Peyton Breland" userId="e6781b63-50ef-4623-aa8c-ed7a3a56fe2d" providerId="ADAL" clId="{6C28ACB0-3A08-4D13-89B2-F9A9E605AB6D}" dt="2023-03-22T17:04:57.023" v="710" actId="14100"/>
          <ac:spMkLst>
            <pc:docMk/>
            <pc:sldMk cId="3755829205" sldId="256"/>
            <ac:spMk id="27" creationId="{E0AB617F-11DC-11D8-0ABD-E5396EF00544}"/>
          </ac:spMkLst>
        </pc:spChg>
        <pc:spChg chg="mod">
          <ac:chgData name="Peyton Breland" userId="e6781b63-50ef-4623-aa8c-ed7a3a56fe2d" providerId="ADAL" clId="{6C28ACB0-3A08-4D13-89B2-F9A9E605AB6D}" dt="2023-03-22T17:04:28.482" v="704" actId="1076"/>
          <ac:spMkLst>
            <pc:docMk/>
            <pc:sldMk cId="3755829205" sldId="256"/>
            <ac:spMk id="34" creationId="{AB366E06-8D61-ED33-1C07-A5788D413209}"/>
          </ac:spMkLst>
        </pc:spChg>
        <pc:spChg chg="mod">
          <ac:chgData name="Peyton Breland" userId="e6781b63-50ef-4623-aa8c-ed7a3a56fe2d" providerId="ADAL" clId="{6C28ACB0-3A08-4D13-89B2-F9A9E605AB6D}" dt="2023-03-22T17:37:05.797" v="724" actId="2085"/>
          <ac:spMkLst>
            <pc:docMk/>
            <pc:sldMk cId="3755829205" sldId="256"/>
            <ac:spMk id="36" creationId="{D4026949-8F02-87D8-D2DA-735956947BDC}"/>
          </ac:spMkLst>
        </pc:spChg>
        <pc:spChg chg="add mod ord">
          <ac:chgData name="Peyton Breland" userId="e6781b63-50ef-4623-aa8c-ed7a3a56fe2d" providerId="ADAL" clId="{6C28ACB0-3A08-4D13-89B2-F9A9E605AB6D}" dt="2023-03-22T17:04:42" v="707" actId="14100"/>
          <ac:spMkLst>
            <pc:docMk/>
            <pc:sldMk cId="3755829205" sldId="256"/>
            <ac:spMk id="43" creationId="{74954398-13DF-A231-65BD-B53B65D02259}"/>
          </ac:spMkLst>
        </pc:spChg>
        <pc:spChg chg="add mod">
          <ac:chgData name="Peyton Breland" userId="e6781b63-50ef-4623-aa8c-ed7a3a56fe2d" providerId="ADAL" clId="{6C28ACB0-3A08-4D13-89B2-F9A9E605AB6D}" dt="2023-03-21T21:27:25.351" v="663" actId="1076"/>
          <ac:spMkLst>
            <pc:docMk/>
            <pc:sldMk cId="3755829205" sldId="256"/>
            <ac:spMk id="44" creationId="{96D17C43-1C85-79C8-FD84-0A1E08621B41}"/>
          </ac:spMkLst>
        </pc:spChg>
        <pc:spChg chg="mod">
          <ac:chgData name="Peyton Breland" userId="e6781b63-50ef-4623-aa8c-ed7a3a56fe2d" providerId="ADAL" clId="{6C28ACB0-3A08-4D13-89B2-F9A9E605AB6D}" dt="2023-03-22T17:37:05.797" v="724" actId="2085"/>
          <ac:spMkLst>
            <pc:docMk/>
            <pc:sldMk cId="3755829205" sldId="256"/>
            <ac:spMk id="48" creationId="{C8942942-AEC0-8E0F-EC92-057FBCBC7C66}"/>
          </ac:spMkLst>
        </pc:spChg>
        <pc:spChg chg="mod">
          <ac:chgData name="Peyton Breland" userId="e6781b63-50ef-4623-aa8c-ed7a3a56fe2d" providerId="ADAL" clId="{6C28ACB0-3A08-4D13-89B2-F9A9E605AB6D}" dt="2023-03-22T17:37:05.797" v="724" actId="2085"/>
          <ac:spMkLst>
            <pc:docMk/>
            <pc:sldMk cId="3755829205" sldId="256"/>
            <ac:spMk id="53" creationId="{60C69564-9CAF-D2A2-8EB2-DBF8BCE66A4E}"/>
          </ac:spMkLst>
        </pc:spChg>
        <pc:spChg chg="add mod">
          <ac:chgData name="Peyton Breland" userId="e6781b63-50ef-4623-aa8c-ed7a3a56fe2d" providerId="ADAL" clId="{6C28ACB0-3A08-4D13-89B2-F9A9E605AB6D}" dt="2023-03-21T21:27:37.033" v="666" actId="1076"/>
          <ac:spMkLst>
            <pc:docMk/>
            <pc:sldMk cId="3755829205" sldId="256"/>
            <ac:spMk id="55" creationId="{6D18EB26-D4C6-3F30-CB2A-8A4372B357E1}"/>
          </ac:spMkLst>
        </pc:spChg>
        <pc:spChg chg="mod">
          <ac:chgData name="Peyton Breland" userId="e6781b63-50ef-4623-aa8c-ed7a3a56fe2d" providerId="ADAL" clId="{6C28ACB0-3A08-4D13-89B2-F9A9E605AB6D}" dt="2023-03-22T17:37:05.797" v="724" actId="2085"/>
          <ac:spMkLst>
            <pc:docMk/>
            <pc:sldMk cId="3755829205" sldId="256"/>
            <ac:spMk id="60" creationId="{54792E06-6575-6B03-E20F-70C8101C5BBB}"/>
          </ac:spMkLst>
        </pc:spChg>
        <pc:spChg chg="add del mod">
          <ac:chgData name="Peyton Breland" userId="e6781b63-50ef-4623-aa8c-ed7a3a56fe2d" providerId="ADAL" clId="{6C28ACB0-3A08-4D13-89B2-F9A9E605AB6D}" dt="2023-03-21T20:14:47.992" v="340" actId="21"/>
          <ac:spMkLst>
            <pc:docMk/>
            <pc:sldMk cId="3755829205" sldId="256"/>
            <ac:spMk id="66" creationId="{6A95915F-9258-C1B7-3829-7F5B26E980D6}"/>
          </ac:spMkLst>
        </pc:spChg>
        <pc:spChg chg="mod">
          <ac:chgData name="Peyton Breland" userId="e6781b63-50ef-4623-aa8c-ed7a3a56fe2d" providerId="ADAL" clId="{6C28ACB0-3A08-4D13-89B2-F9A9E605AB6D}" dt="2023-03-22T17:37:05.797" v="724" actId="2085"/>
          <ac:spMkLst>
            <pc:docMk/>
            <pc:sldMk cId="3755829205" sldId="256"/>
            <ac:spMk id="66" creationId="{94CFE040-7CE1-22A4-911C-D001EC22AFDE}"/>
          </ac:spMkLst>
        </pc:spChg>
        <pc:spChg chg="mod">
          <ac:chgData name="Peyton Breland" userId="e6781b63-50ef-4623-aa8c-ed7a3a56fe2d" providerId="ADAL" clId="{6C28ACB0-3A08-4D13-89B2-F9A9E605AB6D}" dt="2023-03-22T14:36:11.299" v="699" actId="20577"/>
          <ac:spMkLst>
            <pc:docMk/>
            <pc:sldMk cId="3755829205" sldId="256"/>
            <ac:spMk id="139" creationId="{CEC3CB96-2EE7-A5B1-5E71-AE9FA3F893F8}"/>
          </ac:spMkLst>
        </pc:spChg>
        <pc:spChg chg="mod">
          <ac:chgData name="Peyton Breland" userId="e6781b63-50ef-4623-aa8c-ed7a3a56fe2d" providerId="ADAL" clId="{6C28ACB0-3A08-4D13-89B2-F9A9E605AB6D}" dt="2023-03-22T14:36:09.440" v="693" actId="1076"/>
          <ac:spMkLst>
            <pc:docMk/>
            <pc:sldMk cId="3755829205" sldId="256"/>
            <ac:spMk id="189" creationId="{BCA27A27-A65A-0BB8-28ED-496D4A6F9DF7}"/>
          </ac:spMkLst>
        </pc:spChg>
        <pc:spChg chg="mod">
          <ac:chgData name="Peyton Breland" userId="e6781b63-50ef-4623-aa8c-ed7a3a56fe2d" providerId="ADAL" clId="{6C28ACB0-3A08-4D13-89B2-F9A9E605AB6D}" dt="2023-03-22T14:36:09.676" v="694" actId="14100"/>
          <ac:spMkLst>
            <pc:docMk/>
            <pc:sldMk cId="3755829205" sldId="256"/>
            <ac:spMk id="210" creationId="{A8B86136-BC5F-C2B7-D180-EB17220FCF01}"/>
          </ac:spMkLst>
        </pc:spChg>
        <pc:spChg chg="mod">
          <ac:chgData name="Peyton Breland" userId="e6781b63-50ef-4623-aa8c-ed7a3a56fe2d" providerId="ADAL" clId="{6C28ACB0-3A08-4D13-89B2-F9A9E605AB6D}" dt="2023-03-21T20:06:37.056" v="316" actId="1076"/>
          <ac:spMkLst>
            <pc:docMk/>
            <pc:sldMk cId="3755829205" sldId="256"/>
            <ac:spMk id="214" creationId="{41251A1A-4E9A-FE42-DF14-8250893639D6}"/>
          </ac:spMkLst>
        </pc:spChg>
        <pc:spChg chg="del mod">
          <ac:chgData name="Peyton Breland" userId="e6781b63-50ef-4623-aa8c-ed7a3a56fe2d" providerId="ADAL" clId="{6C28ACB0-3A08-4D13-89B2-F9A9E605AB6D}" dt="2023-03-21T21:04:36.196" v="377" actId="21"/>
          <ac:spMkLst>
            <pc:docMk/>
            <pc:sldMk cId="3755829205" sldId="256"/>
            <ac:spMk id="222" creationId="{DB161D1E-4710-EDCC-1481-5600626AC72A}"/>
          </ac:spMkLst>
        </pc:spChg>
        <pc:grpChg chg="add mod">
          <ac:chgData name="Peyton Breland" userId="e6781b63-50ef-4623-aa8c-ed7a3a56fe2d" providerId="ADAL" clId="{6C28ACB0-3A08-4D13-89B2-F9A9E605AB6D}" dt="2023-03-22T14:36:09.206" v="692" actId="1076"/>
          <ac:grpSpMkLst>
            <pc:docMk/>
            <pc:sldMk cId="3755829205" sldId="256"/>
            <ac:grpSpMk id="21" creationId="{C52B1C64-4847-F499-13E3-6041EB47022C}"/>
          </ac:grpSpMkLst>
        </pc:grpChg>
        <pc:grpChg chg="add del mod">
          <ac:chgData name="Peyton Breland" userId="e6781b63-50ef-4623-aa8c-ed7a3a56fe2d" providerId="ADAL" clId="{6C28ACB0-3A08-4D13-89B2-F9A9E605AB6D}" dt="2023-03-21T19:59:12.658" v="220"/>
          <ac:grpSpMkLst>
            <pc:docMk/>
            <pc:sldMk cId="3755829205" sldId="256"/>
            <ac:grpSpMk id="23" creationId="{BEA4B432-B937-14B8-063E-FC8ECB5618C3}"/>
          </ac:grpSpMkLst>
        </pc:grpChg>
        <pc:grpChg chg="add del mod">
          <ac:chgData name="Peyton Breland" userId="e6781b63-50ef-4623-aa8c-ed7a3a56fe2d" providerId="ADAL" clId="{6C28ACB0-3A08-4D13-89B2-F9A9E605AB6D}" dt="2023-03-21T19:59:12.106" v="218"/>
          <ac:grpSpMkLst>
            <pc:docMk/>
            <pc:sldMk cId="3755829205" sldId="256"/>
            <ac:grpSpMk id="25" creationId="{5BD6C8C2-C2F4-5E91-B360-89BB7D9F432A}"/>
          </ac:grpSpMkLst>
        </pc:grpChg>
        <pc:grpChg chg="add del mod">
          <ac:chgData name="Peyton Breland" userId="e6781b63-50ef-4623-aa8c-ed7a3a56fe2d" providerId="ADAL" clId="{6C28ACB0-3A08-4D13-89B2-F9A9E605AB6D}" dt="2023-03-21T19:59:11.165" v="215"/>
          <ac:grpSpMkLst>
            <pc:docMk/>
            <pc:sldMk cId="3755829205" sldId="256"/>
            <ac:grpSpMk id="28" creationId="{09C39145-840D-66CC-514D-A3DEE5835FA1}"/>
          </ac:grpSpMkLst>
        </pc:grpChg>
        <pc:grpChg chg="add del mod">
          <ac:chgData name="Peyton Breland" userId="e6781b63-50ef-4623-aa8c-ed7a3a56fe2d" providerId="ADAL" clId="{6C28ACB0-3A08-4D13-89B2-F9A9E605AB6D}" dt="2023-03-21T19:59:10.567" v="213"/>
          <ac:grpSpMkLst>
            <pc:docMk/>
            <pc:sldMk cId="3755829205" sldId="256"/>
            <ac:grpSpMk id="30" creationId="{014340F1-A659-3CEA-4611-39C0CA0A818D}"/>
          </ac:grpSpMkLst>
        </pc:grpChg>
        <pc:grpChg chg="add del mod">
          <ac:chgData name="Peyton Breland" userId="e6781b63-50ef-4623-aa8c-ed7a3a56fe2d" providerId="ADAL" clId="{6C28ACB0-3A08-4D13-89B2-F9A9E605AB6D}" dt="2023-03-21T19:59:09.656" v="211"/>
          <ac:grpSpMkLst>
            <pc:docMk/>
            <pc:sldMk cId="3755829205" sldId="256"/>
            <ac:grpSpMk id="32" creationId="{1D40D97D-4457-3E13-354B-D03696CF2451}"/>
          </ac:grpSpMkLst>
        </pc:grpChg>
        <pc:grpChg chg="add del mod">
          <ac:chgData name="Peyton Breland" userId="e6781b63-50ef-4623-aa8c-ed7a3a56fe2d" providerId="ADAL" clId="{6C28ACB0-3A08-4D13-89B2-F9A9E605AB6D}" dt="2023-03-21T19:59:08.744" v="209"/>
          <ac:grpSpMkLst>
            <pc:docMk/>
            <pc:sldMk cId="3755829205" sldId="256"/>
            <ac:grpSpMk id="34" creationId="{875121CA-359C-990B-74A0-9D5ADC9EBACA}"/>
          </ac:grpSpMkLst>
        </pc:grpChg>
        <pc:grpChg chg="add del mod">
          <ac:chgData name="Peyton Breland" userId="e6781b63-50ef-4623-aa8c-ed7a3a56fe2d" providerId="ADAL" clId="{6C28ACB0-3A08-4D13-89B2-F9A9E605AB6D}" dt="2023-03-21T19:59:06.185" v="207"/>
          <ac:grpSpMkLst>
            <pc:docMk/>
            <pc:sldMk cId="3755829205" sldId="256"/>
            <ac:grpSpMk id="36" creationId="{B2DEF630-8B55-EC96-C75B-7BCCF5D5E51A}"/>
          </ac:grpSpMkLst>
        </pc:grpChg>
        <pc:grpChg chg="mod">
          <ac:chgData name="Peyton Breland" userId="e6781b63-50ef-4623-aa8c-ed7a3a56fe2d" providerId="ADAL" clId="{6C28ACB0-3A08-4D13-89B2-F9A9E605AB6D}" dt="2023-03-21T19:58:34.421" v="183"/>
          <ac:grpSpMkLst>
            <pc:docMk/>
            <pc:sldMk cId="3755829205" sldId="256"/>
            <ac:grpSpMk id="38" creationId="{E7E356E1-80A7-28EE-747F-C91071D2B03C}"/>
          </ac:grpSpMkLst>
        </pc:grpChg>
        <pc:grpChg chg="mod">
          <ac:chgData name="Peyton Breland" userId="e6781b63-50ef-4623-aa8c-ed7a3a56fe2d" providerId="ADAL" clId="{6C28ACB0-3A08-4D13-89B2-F9A9E605AB6D}" dt="2023-03-21T19:58:38.726" v="187"/>
          <ac:grpSpMkLst>
            <pc:docMk/>
            <pc:sldMk cId="3755829205" sldId="256"/>
            <ac:grpSpMk id="40" creationId="{DA38D2A9-17C2-8DB7-2A78-F2219CCFA4E1}"/>
          </ac:grpSpMkLst>
        </pc:grpChg>
        <pc:grpChg chg="add del mod">
          <ac:chgData name="Peyton Breland" userId="e6781b63-50ef-4623-aa8c-ed7a3a56fe2d" providerId="ADAL" clId="{6C28ACB0-3A08-4D13-89B2-F9A9E605AB6D}" dt="2023-03-21T19:59:03.074" v="203"/>
          <ac:grpSpMkLst>
            <pc:docMk/>
            <pc:sldMk cId="3755829205" sldId="256"/>
            <ac:grpSpMk id="44" creationId="{3287A9C9-857D-2B5C-161A-07AD6524D1E2}"/>
          </ac:grpSpMkLst>
        </pc:grpChg>
        <pc:grpChg chg="add del mod">
          <ac:chgData name="Peyton Breland" userId="e6781b63-50ef-4623-aa8c-ed7a3a56fe2d" providerId="ADAL" clId="{6C28ACB0-3A08-4D13-89B2-F9A9E605AB6D}" dt="2023-03-21T19:59:01.928" v="200"/>
          <ac:grpSpMkLst>
            <pc:docMk/>
            <pc:sldMk cId="3755829205" sldId="256"/>
            <ac:grpSpMk id="47" creationId="{C7E07E71-E3F8-C4A0-0E0E-708031C7B414}"/>
          </ac:grpSpMkLst>
        </pc:grpChg>
        <pc:grpChg chg="mod">
          <ac:chgData name="Peyton Breland" userId="e6781b63-50ef-4623-aa8c-ed7a3a56fe2d" providerId="ADAL" clId="{6C28ACB0-3A08-4D13-89B2-F9A9E605AB6D}" dt="2023-03-21T19:59:01.519" v="198"/>
          <ac:grpSpMkLst>
            <pc:docMk/>
            <pc:sldMk cId="3755829205" sldId="256"/>
            <ac:grpSpMk id="49" creationId="{A365A04D-1482-46A8-FDE4-CD43ED176FAD}"/>
          </ac:grpSpMkLst>
        </pc:grpChg>
        <pc:grpChg chg="add del mod">
          <ac:chgData name="Peyton Breland" userId="e6781b63-50ef-4623-aa8c-ed7a3a56fe2d" providerId="ADAL" clId="{6C28ACB0-3A08-4D13-89B2-F9A9E605AB6D}" dt="2023-03-21T19:59:46.381" v="234"/>
          <ac:grpSpMkLst>
            <pc:docMk/>
            <pc:sldMk cId="3755829205" sldId="256"/>
            <ac:grpSpMk id="56" creationId="{F896DF90-FA91-82FD-3018-6DFB3036D355}"/>
          </ac:grpSpMkLst>
        </pc:grpChg>
        <pc:grpChg chg="mod">
          <ac:chgData name="Peyton Breland" userId="e6781b63-50ef-4623-aa8c-ed7a3a56fe2d" providerId="ADAL" clId="{6C28ACB0-3A08-4D13-89B2-F9A9E605AB6D}" dt="2023-03-21T19:59:46.224" v="232"/>
          <ac:grpSpMkLst>
            <pc:docMk/>
            <pc:sldMk cId="3755829205" sldId="256"/>
            <ac:grpSpMk id="58" creationId="{71923A09-479D-4D3F-62E9-FE8A6476264F}"/>
          </ac:grpSpMkLst>
        </pc:grpChg>
        <pc:grpChg chg="mod">
          <ac:chgData name="Peyton Breland" userId="e6781b63-50ef-4623-aa8c-ed7a3a56fe2d" providerId="ADAL" clId="{6C28ACB0-3A08-4D13-89B2-F9A9E605AB6D}" dt="2023-03-21T19:56:58.138" v="156" actId="1076"/>
          <ac:grpSpMkLst>
            <pc:docMk/>
            <pc:sldMk cId="3755829205" sldId="256"/>
            <ac:grpSpMk id="151" creationId="{81A59F08-2468-65AF-D4F3-B7045FF43724}"/>
          </ac:grpSpMkLst>
        </pc:grpChg>
        <pc:grpChg chg="mod">
          <ac:chgData name="Peyton Breland" userId="e6781b63-50ef-4623-aa8c-ed7a3a56fe2d" providerId="ADAL" clId="{6C28ACB0-3A08-4D13-89B2-F9A9E605AB6D}" dt="2023-03-21T21:14:24.603" v="434" actId="1076"/>
          <ac:grpSpMkLst>
            <pc:docMk/>
            <pc:sldMk cId="3755829205" sldId="256"/>
            <ac:grpSpMk id="233" creationId="{F215C0E3-B7F0-068E-DDC4-C4BFEEB2EF9F}"/>
          </ac:grpSpMkLst>
        </pc:grpChg>
        <pc:picChg chg="add del mod">
          <ac:chgData name="Peyton Breland" userId="e6781b63-50ef-4623-aa8c-ed7a3a56fe2d" providerId="ADAL" clId="{6C28ACB0-3A08-4D13-89B2-F9A9E605AB6D}" dt="2023-03-21T19:48:47.074" v="96" actId="21"/>
          <ac:picMkLst>
            <pc:docMk/>
            <pc:sldMk cId="3755829205" sldId="256"/>
            <ac:picMk id="3" creationId="{7F5790A9-2A9E-3AB5-411E-D7C3739DC389}"/>
          </ac:picMkLst>
        </pc:picChg>
        <pc:picChg chg="add mod modCrop">
          <ac:chgData name="Peyton Breland" userId="e6781b63-50ef-4623-aa8c-ed7a3a56fe2d" providerId="ADAL" clId="{6C28ACB0-3A08-4D13-89B2-F9A9E605AB6D}" dt="2023-03-21T21:06:48.871" v="396" actId="164"/>
          <ac:picMkLst>
            <pc:docMk/>
            <pc:sldMk cId="3755829205" sldId="256"/>
            <ac:picMk id="6" creationId="{BDD68FBD-2A43-216B-C1C0-5E50822248C3}"/>
          </ac:picMkLst>
        </pc:picChg>
        <pc:picChg chg="add del mod ord">
          <ac:chgData name="Peyton Breland" userId="e6781b63-50ef-4623-aa8c-ed7a3a56fe2d" providerId="ADAL" clId="{6C28ACB0-3A08-4D13-89B2-F9A9E605AB6D}" dt="2023-03-21T21:10:52.048" v="408" actId="21"/>
          <ac:picMkLst>
            <pc:docMk/>
            <pc:sldMk cId="3755829205" sldId="256"/>
            <ac:picMk id="8" creationId="{B3456C17-453C-1C78-97F5-363E32AB6A64}"/>
          </ac:picMkLst>
        </pc:picChg>
        <pc:picChg chg="add del mod">
          <ac:chgData name="Peyton Breland" userId="e6781b63-50ef-4623-aa8c-ed7a3a56fe2d" providerId="ADAL" clId="{6C28ACB0-3A08-4D13-89B2-F9A9E605AB6D}" dt="2023-03-21T19:50:15.877" v="112" actId="21"/>
          <ac:picMkLst>
            <pc:docMk/>
            <pc:sldMk cId="3755829205" sldId="256"/>
            <ac:picMk id="8" creationId="{E620C3C6-83EE-4E1A-5834-E0C08DB9E220}"/>
          </ac:picMkLst>
        </pc:picChg>
        <pc:picChg chg="add mod ord">
          <ac:chgData name="Peyton Breland" userId="e6781b63-50ef-4623-aa8c-ed7a3a56fe2d" providerId="ADAL" clId="{6C28ACB0-3A08-4D13-89B2-F9A9E605AB6D}" dt="2023-03-21T20:59:51.038" v="355" actId="1076"/>
          <ac:picMkLst>
            <pc:docMk/>
            <pc:sldMk cId="3755829205" sldId="256"/>
            <ac:picMk id="10" creationId="{5A3533E4-C3B0-C45A-5D58-D055CB470EED}"/>
          </ac:picMkLst>
        </pc:picChg>
        <pc:picChg chg="add del mod">
          <ac:chgData name="Peyton Breland" userId="e6781b63-50ef-4623-aa8c-ed7a3a56fe2d" providerId="ADAL" clId="{6C28ACB0-3A08-4D13-89B2-F9A9E605AB6D}" dt="2023-03-21T21:13:34.674" v="414" actId="21"/>
          <ac:picMkLst>
            <pc:docMk/>
            <pc:sldMk cId="3755829205" sldId="256"/>
            <ac:picMk id="11" creationId="{F6F2D500-CB6D-5FB6-EA85-54F485B60F54}"/>
          </ac:picMkLst>
        </pc:picChg>
        <pc:picChg chg="add mod ord modCrop">
          <ac:chgData name="Peyton Breland" userId="e6781b63-50ef-4623-aa8c-ed7a3a56fe2d" providerId="ADAL" clId="{6C28ACB0-3A08-4D13-89B2-F9A9E605AB6D}" dt="2023-03-22T14:36:57.104" v="702" actId="1076"/>
          <ac:picMkLst>
            <pc:docMk/>
            <pc:sldMk cId="3755829205" sldId="256"/>
            <ac:picMk id="12" creationId="{77C3E06F-4FAB-FF73-9557-DDCBF686CA5B}"/>
          </ac:picMkLst>
        </pc:picChg>
        <pc:picChg chg="add mod">
          <ac:chgData name="Peyton Breland" userId="e6781b63-50ef-4623-aa8c-ed7a3a56fe2d" providerId="ADAL" clId="{6C28ACB0-3A08-4D13-89B2-F9A9E605AB6D}" dt="2023-03-22T14:36:08.735" v="691" actId="1076"/>
          <ac:picMkLst>
            <pc:docMk/>
            <pc:sldMk cId="3755829205" sldId="256"/>
            <ac:picMk id="13" creationId="{A8F18671-124B-50E6-7F79-9590AFDC3A2B}"/>
          </ac:picMkLst>
        </pc:picChg>
        <pc:picChg chg="add del mod">
          <ac:chgData name="Peyton Breland" userId="e6781b63-50ef-4623-aa8c-ed7a3a56fe2d" providerId="ADAL" clId="{6C28ACB0-3A08-4D13-89B2-F9A9E605AB6D}" dt="2023-03-21T19:55:22.832" v="147" actId="21"/>
          <ac:picMkLst>
            <pc:docMk/>
            <pc:sldMk cId="3755829205" sldId="256"/>
            <ac:picMk id="15" creationId="{5F3526D5-4BE9-09B1-AFB6-E8F553D38561}"/>
          </ac:picMkLst>
        </pc:picChg>
        <pc:picChg chg="add mod">
          <ac:chgData name="Peyton Breland" userId="e6781b63-50ef-4623-aa8c-ed7a3a56fe2d" providerId="ADAL" clId="{6C28ACB0-3A08-4D13-89B2-F9A9E605AB6D}" dt="2023-03-21T20:07:04.473" v="323" actId="1076"/>
          <ac:picMkLst>
            <pc:docMk/>
            <pc:sldMk cId="3755829205" sldId="256"/>
            <ac:picMk id="16" creationId="{DC4A19B0-BDCE-03CE-2A28-C06F54B8AA48}"/>
          </ac:picMkLst>
        </pc:picChg>
        <pc:picChg chg="add mod">
          <ac:chgData name="Peyton Breland" userId="e6781b63-50ef-4623-aa8c-ed7a3a56fe2d" providerId="ADAL" clId="{6C28ACB0-3A08-4D13-89B2-F9A9E605AB6D}" dt="2023-03-21T21:06:48.871" v="396" actId="164"/>
          <ac:picMkLst>
            <pc:docMk/>
            <pc:sldMk cId="3755829205" sldId="256"/>
            <ac:picMk id="18" creationId="{CBBBB034-F708-7498-DAFC-F374F4BE1212}"/>
          </ac:picMkLst>
        </pc:picChg>
        <pc:picChg chg="add mod">
          <ac:chgData name="Peyton Breland" userId="e6781b63-50ef-4623-aa8c-ed7a3a56fe2d" providerId="ADAL" clId="{6C28ACB0-3A08-4D13-89B2-F9A9E605AB6D}" dt="2023-03-22T14:36:09.206" v="692" actId="1076"/>
          <ac:picMkLst>
            <pc:docMk/>
            <pc:sldMk cId="3755829205" sldId="256"/>
            <ac:picMk id="23" creationId="{92D89F1D-9025-135F-8E7B-82FB51BAA1FB}"/>
          </ac:picMkLst>
        </pc:picChg>
        <pc:picChg chg="add mod">
          <ac:chgData name="Peyton Breland" userId="e6781b63-50ef-4623-aa8c-ed7a3a56fe2d" providerId="ADAL" clId="{6C28ACB0-3A08-4D13-89B2-F9A9E605AB6D}" dt="2023-03-22T17:07:43.093" v="718" actId="1076"/>
          <ac:picMkLst>
            <pc:docMk/>
            <pc:sldMk cId="3755829205" sldId="256"/>
            <ac:picMk id="39" creationId="{16287E03-F5FC-1E96-3462-77685920BE0D}"/>
          </ac:picMkLst>
        </pc:picChg>
        <pc:picChg chg="add mod modCrop">
          <ac:chgData name="Peyton Breland" userId="e6781b63-50ef-4623-aa8c-ed7a3a56fe2d" providerId="ADAL" clId="{6C28ACB0-3A08-4D13-89B2-F9A9E605AB6D}" dt="2023-03-21T20:04:13.660" v="287" actId="1076"/>
          <ac:picMkLst>
            <pc:docMk/>
            <pc:sldMk cId="3755829205" sldId="256"/>
            <ac:picMk id="61" creationId="{525073A9-4558-02F9-8DC9-C7CAC3D6879A}"/>
          </ac:picMkLst>
        </pc:picChg>
        <pc:picChg chg="add mod modCrop">
          <ac:chgData name="Peyton Breland" userId="e6781b63-50ef-4623-aa8c-ed7a3a56fe2d" providerId="ADAL" clId="{6C28ACB0-3A08-4D13-89B2-F9A9E605AB6D}" dt="2023-03-21T20:08:00.629" v="336" actId="1076"/>
          <ac:picMkLst>
            <pc:docMk/>
            <pc:sldMk cId="3755829205" sldId="256"/>
            <ac:picMk id="63" creationId="{091A77DC-0C32-1622-4022-3B0904699B72}"/>
          </ac:picMkLst>
        </pc:picChg>
        <pc:picChg chg="add del mod">
          <ac:chgData name="Peyton Breland" userId="e6781b63-50ef-4623-aa8c-ed7a3a56fe2d" providerId="ADAL" clId="{6C28ACB0-3A08-4D13-89B2-F9A9E605AB6D}" dt="2023-03-21T20:14:47.992" v="340" actId="21"/>
          <ac:picMkLst>
            <pc:docMk/>
            <pc:sldMk cId="3755829205" sldId="256"/>
            <ac:picMk id="64" creationId="{5B4CD467-876E-9CDC-5779-19937A6B3F27}"/>
          </ac:picMkLst>
        </pc:picChg>
        <pc:picChg chg="add del mod">
          <ac:chgData name="Peyton Breland" userId="e6781b63-50ef-4623-aa8c-ed7a3a56fe2d" providerId="ADAL" clId="{6C28ACB0-3A08-4D13-89B2-F9A9E605AB6D}" dt="2023-03-21T20:14:47.992" v="340" actId="21"/>
          <ac:picMkLst>
            <pc:docMk/>
            <pc:sldMk cId="3755829205" sldId="256"/>
            <ac:picMk id="65" creationId="{42AEB12F-3564-1B69-591B-7DC5226EBFC8}"/>
          </ac:picMkLst>
        </pc:picChg>
        <pc:picChg chg="add del mod">
          <ac:chgData name="Peyton Breland" userId="e6781b63-50ef-4623-aa8c-ed7a3a56fe2d" providerId="ADAL" clId="{6C28ACB0-3A08-4D13-89B2-F9A9E605AB6D}" dt="2023-03-21T20:14:47.992" v="340" actId="21"/>
          <ac:picMkLst>
            <pc:docMk/>
            <pc:sldMk cId="3755829205" sldId="256"/>
            <ac:picMk id="67" creationId="{53FB033E-7481-49C6-85A0-757B8C0D35EC}"/>
          </ac:picMkLst>
        </pc:picChg>
        <pc:picChg chg="add del mod">
          <ac:chgData name="Peyton Breland" userId="e6781b63-50ef-4623-aa8c-ed7a3a56fe2d" providerId="ADAL" clId="{6C28ACB0-3A08-4D13-89B2-F9A9E605AB6D}" dt="2023-03-21T20:14:47.992" v="340" actId="21"/>
          <ac:picMkLst>
            <pc:docMk/>
            <pc:sldMk cId="3755829205" sldId="256"/>
            <ac:picMk id="68" creationId="{7487A89B-7399-9A3A-5A37-8B7998C5196D}"/>
          </ac:picMkLst>
        </pc:picChg>
        <pc:picChg chg="mod">
          <ac:chgData name="Peyton Breland" userId="e6781b63-50ef-4623-aa8c-ed7a3a56fe2d" providerId="ADAL" clId="{6C28ACB0-3A08-4D13-89B2-F9A9E605AB6D}" dt="2023-03-21T19:54:18.455" v="139" actId="1076"/>
          <ac:picMkLst>
            <pc:docMk/>
            <pc:sldMk cId="3755829205" sldId="256"/>
            <ac:picMk id="209" creationId="{E6295908-FF6E-E355-CC96-4849B446A8A9}"/>
          </ac:picMkLst>
        </pc:picChg>
        <pc:picChg chg="del">
          <ac:chgData name="Peyton Breland" userId="e6781b63-50ef-4623-aa8c-ed7a3a56fe2d" providerId="ADAL" clId="{6C28ACB0-3A08-4D13-89B2-F9A9E605AB6D}" dt="2023-03-21T14:24:32.904" v="0" actId="21"/>
          <ac:picMkLst>
            <pc:docMk/>
            <pc:sldMk cId="3755829205" sldId="256"/>
            <ac:picMk id="217" creationId="{C9BBD776-B64E-836C-B1E0-1E7DA97EEDD8}"/>
          </ac:picMkLst>
        </pc:picChg>
        <pc:picChg chg="del">
          <ac:chgData name="Peyton Breland" userId="e6781b63-50ef-4623-aa8c-ed7a3a56fe2d" providerId="ADAL" clId="{6C28ACB0-3A08-4D13-89B2-F9A9E605AB6D}" dt="2023-03-21T14:30:25.880" v="49" actId="21"/>
          <ac:picMkLst>
            <pc:docMk/>
            <pc:sldMk cId="3755829205" sldId="256"/>
            <ac:picMk id="221" creationId="{C3C54021-E345-082A-3144-4B8F0BE55DC4}"/>
          </ac:picMkLst>
        </pc:picChg>
        <pc:picChg chg="mod modCrop">
          <ac:chgData name="Peyton Breland" userId="e6781b63-50ef-4623-aa8c-ed7a3a56fe2d" providerId="ADAL" clId="{6C28ACB0-3A08-4D13-89B2-F9A9E605AB6D}" dt="2023-03-22T17:38:03.637" v="725" actId="732"/>
          <ac:picMkLst>
            <pc:docMk/>
            <pc:sldMk cId="3755829205" sldId="256"/>
            <ac:picMk id="234" creationId="{1334D910-0412-88C5-769B-5520BB4E3893}"/>
          </ac:picMkLst>
        </pc:picChg>
        <pc:picChg chg="mod">
          <ac:chgData name="Peyton Breland" userId="e6781b63-50ef-4623-aa8c-ed7a3a56fe2d" providerId="ADAL" clId="{6C28ACB0-3A08-4D13-89B2-F9A9E605AB6D}" dt="2023-03-21T19:56:58.138" v="156" actId="1076"/>
          <ac:picMkLst>
            <pc:docMk/>
            <pc:sldMk cId="3755829205" sldId="256"/>
            <ac:picMk id="1026" creationId="{A978F4E6-D51F-D478-3CEE-0F56239058AF}"/>
          </ac:picMkLst>
        </pc:picChg>
        <pc:picChg chg="mod">
          <ac:chgData name="Peyton Breland" userId="e6781b63-50ef-4623-aa8c-ed7a3a56fe2d" providerId="ADAL" clId="{6C28ACB0-3A08-4D13-89B2-F9A9E605AB6D}" dt="2023-03-21T19:56:58.138" v="156" actId="1076"/>
          <ac:picMkLst>
            <pc:docMk/>
            <pc:sldMk cId="3755829205" sldId="256"/>
            <ac:picMk id="1028" creationId="{605D1900-C5D7-C2E5-9023-858FE628DB80}"/>
          </ac:picMkLst>
        </pc:picChg>
        <pc:inkChg chg="add">
          <ac:chgData name="Peyton Breland" userId="e6781b63-50ef-4623-aa8c-ed7a3a56fe2d" providerId="ADAL" clId="{6C28ACB0-3A08-4D13-89B2-F9A9E605AB6D}" dt="2023-03-21T19:57:18.178" v="159" actId="9405"/>
          <ac:inkMkLst>
            <pc:docMk/>
            <pc:sldMk cId="3755829205" sldId="256"/>
            <ac:inkMk id="17" creationId="{93BBAC30-4DA4-C92D-4E49-3D25D2470662}"/>
          </ac:inkMkLst>
        </pc:inkChg>
        <pc:inkChg chg="add del">
          <ac:chgData name="Peyton Breland" userId="e6781b63-50ef-4623-aa8c-ed7a3a56fe2d" providerId="ADAL" clId="{6C28ACB0-3A08-4D13-89B2-F9A9E605AB6D}" dt="2023-03-21T19:57:31.011" v="161" actId="9405"/>
          <ac:inkMkLst>
            <pc:docMk/>
            <pc:sldMk cId="3755829205" sldId="256"/>
            <ac:inkMk id="18" creationId="{4D267417-5B2B-16B8-80CE-AE8A82A3487F}"/>
          </ac:inkMkLst>
        </pc:inkChg>
        <pc:inkChg chg="add">
          <ac:chgData name="Peyton Breland" userId="e6781b63-50ef-4623-aa8c-ed7a3a56fe2d" providerId="ADAL" clId="{6C28ACB0-3A08-4D13-89B2-F9A9E605AB6D}" dt="2023-03-21T19:57:36.652" v="162" actId="9405"/>
          <ac:inkMkLst>
            <pc:docMk/>
            <pc:sldMk cId="3755829205" sldId="256"/>
            <ac:inkMk id="19" creationId="{9210BD01-ED89-ACC4-BBD3-48C6AD57E9B1}"/>
          </ac:inkMkLst>
        </pc:inkChg>
        <pc:inkChg chg="add del">
          <ac:chgData name="Peyton Breland" userId="e6781b63-50ef-4623-aa8c-ed7a3a56fe2d" providerId="ADAL" clId="{6C28ACB0-3A08-4D13-89B2-F9A9E605AB6D}" dt="2023-03-21T19:59:51.234" v="241" actId="9405"/>
          <ac:inkMkLst>
            <pc:docMk/>
            <pc:sldMk cId="3755829205" sldId="256"/>
            <ac:inkMk id="20" creationId="{C2B010DA-5801-DF37-27A0-110D1F6736F4}"/>
          </ac:inkMkLst>
        </pc:inkChg>
        <pc:inkChg chg="add del mod">
          <ac:chgData name="Peyton Breland" userId="e6781b63-50ef-4623-aa8c-ed7a3a56fe2d" providerId="ADAL" clId="{6C28ACB0-3A08-4D13-89B2-F9A9E605AB6D}" dt="2023-03-21T19:59:13.459" v="221" actId="9405"/>
          <ac:inkMkLst>
            <pc:docMk/>
            <pc:sldMk cId="3755829205" sldId="256"/>
            <ac:inkMk id="21" creationId="{FEEEE954-4DAF-050C-43D9-0857ACA5682C}"/>
          </ac:inkMkLst>
        </pc:inkChg>
        <pc:inkChg chg="add del mod">
          <ac:chgData name="Peyton Breland" userId="e6781b63-50ef-4623-aa8c-ed7a3a56fe2d" providerId="ADAL" clId="{6C28ACB0-3A08-4D13-89B2-F9A9E605AB6D}" dt="2023-03-21T19:59:12.658" v="220"/>
          <ac:inkMkLst>
            <pc:docMk/>
            <pc:sldMk cId="3755829205" sldId="256"/>
            <ac:inkMk id="22" creationId="{A2B040EC-4730-BAEC-3976-1612B9DB228C}"/>
          </ac:inkMkLst>
        </pc:inkChg>
        <pc:inkChg chg="add del mod">
          <ac:chgData name="Peyton Breland" userId="e6781b63-50ef-4623-aa8c-ed7a3a56fe2d" providerId="ADAL" clId="{6C28ACB0-3A08-4D13-89B2-F9A9E605AB6D}" dt="2023-03-21T19:59:12.106" v="218"/>
          <ac:inkMkLst>
            <pc:docMk/>
            <pc:sldMk cId="3755829205" sldId="256"/>
            <ac:inkMk id="24" creationId="{F3148436-7448-7D91-7CEF-9E0E45C95144}"/>
          </ac:inkMkLst>
        </pc:inkChg>
        <pc:inkChg chg="add del mod">
          <ac:chgData name="Peyton Breland" userId="e6781b63-50ef-4623-aa8c-ed7a3a56fe2d" providerId="ADAL" clId="{6C28ACB0-3A08-4D13-89B2-F9A9E605AB6D}" dt="2023-03-21T19:59:11.731" v="216" actId="9405"/>
          <ac:inkMkLst>
            <pc:docMk/>
            <pc:sldMk cId="3755829205" sldId="256"/>
            <ac:inkMk id="26" creationId="{F3C405F5-23E1-DE45-04FA-3EDB9F427EB1}"/>
          </ac:inkMkLst>
        </pc:inkChg>
        <pc:inkChg chg="add del mod">
          <ac:chgData name="Peyton Breland" userId="e6781b63-50ef-4623-aa8c-ed7a3a56fe2d" providerId="ADAL" clId="{6C28ACB0-3A08-4D13-89B2-F9A9E605AB6D}" dt="2023-03-21T19:59:11.165" v="215"/>
          <ac:inkMkLst>
            <pc:docMk/>
            <pc:sldMk cId="3755829205" sldId="256"/>
            <ac:inkMk id="27" creationId="{58FCF4A4-5FD2-3D65-1ABF-0FE78BAD3028}"/>
          </ac:inkMkLst>
        </pc:inkChg>
        <pc:inkChg chg="add del mod">
          <ac:chgData name="Peyton Breland" userId="e6781b63-50ef-4623-aa8c-ed7a3a56fe2d" providerId="ADAL" clId="{6C28ACB0-3A08-4D13-89B2-F9A9E605AB6D}" dt="2023-03-21T19:59:10.567" v="213"/>
          <ac:inkMkLst>
            <pc:docMk/>
            <pc:sldMk cId="3755829205" sldId="256"/>
            <ac:inkMk id="29" creationId="{4D306DCC-8CAB-A372-C029-20E4E814B603}"/>
          </ac:inkMkLst>
        </pc:inkChg>
        <pc:inkChg chg="add del mod">
          <ac:chgData name="Peyton Breland" userId="e6781b63-50ef-4623-aa8c-ed7a3a56fe2d" providerId="ADAL" clId="{6C28ACB0-3A08-4D13-89B2-F9A9E605AB6D}" dt="2023-03-21T19:59:09.656" v="211"/>
          <ac:inkMkLst>
            <pc:docMk/>
            <pc:sldMk cId="3755829205" sldId="256"/>
            <ac:inkMk id="31" creationId="{9311C596-42D9-D40E-5521-D5A992409320}"/>
          </ac:inkMkLst>
        </pc:inkChg>
        <pc:inkChg chg="add del mod">
          <ac:chgData name="Peyton Breland" userId="e6781b63-50ef-4623-aa8c-ed7a3a56fe2d" providerId="ADAL" clId="{6C28ACB0-3A08-4D13-89B2-F9A9E605AB6D}" dt="2023-03-21T19:59:08.744" v="209"/>
          <ac:inkMkLst>
            <pc:docMk/>
            <pc:sldMk cId="3755829205" sldId="256"/>
            <ac:inkMk id="33" creationId="{17DB6ABA-5F1D-A27A-F3FC-DE5279F5BE19}"/>
          </ac:inkMkLst>
        </pc:inkChg>
        <pc:inkChg chg="add del mod">
          <ac:chgData name="Peyton Breland" userId="e6781b63-50ef-4623-aa8c-ed7a3a56fe2d" providerId="ADAL" clId="{6C28ACB0-3A08-4D13-89B2-F9A9E605AB6D}" dt="2023-03-21T19:59:06.185" v="207"/>
          <ac:inkMkLst>
            <pc:docMk/>
            <pc:sldMk cId="3755829205" sldId="256"/>
            <ac:inkMk id="35" creationId="{EC62D148-CC3C-0507-F4D5-0644AFF97766}"/>
          </ac:inkMkLst>
        </pc:inkChg>
        <pc:inkChg chg="add del mod">
          <ac:chgData name="Peyton Breland" userId="e6781b63-50ef-4623-aa8c-ed7a3a56fe2d" providerId="ADAL" clId="{6C28ACB0-3A08-4D13-89B2-F9A9E605AB6D}" dt="2023-03-21T19:58:34.421" v="183"/>
          <ac:inkMkLst>
            <pc:docMk/>
            <pc:sldMk cId="3755829205" sldId="256"/>
            <ac:inkMk id="37" creationId="{03EF0D78-8B98-442F-301C-CAA5254E46C3}"/>
          </ac:inkMkLst>
        </pc:inkChg>
        <pc:inkChg chg="add del mod">
          <ac:chgData name="Peyton Breland" userId="e6781b63-50ef-4623-aa8c-ed7a3a56fe2d" providerId="ADAL" clId="{6C28ACB0-3A08-4D13-89B2-F9A9E605AB6D}" dt="2023-03-21T19:58:38.726" v="187"/>
          <ac:inkMkLst>
            <pc:docMk/>
            <pc:sldMk cId="3755829205" sldId="256"/>
            <ac:inkMk id="39" creationId="{5141AC81-3BE4-25F8-43A5-B985F14AA051}"/>
          </ac:inkMkLst>
        </pc:inkChg>
        <pc:inkChg chg="add del mod">
          <ac:chgData name="Peyton Breland" userId="e6781b63-50ef-4623-aa8c-ed7a3a56fe2d" providerId="ADAL" clId="{6C28ACB0-3A08-4D13-89B2-F9A9E605AB6D}" dt="2023-03-21T19:59:04.849" v="205" actId="9405"/>
          <ac:inkMkLst>
            <pc:docMk/>
            <pc:sldMk cId="3755829205" sldId="256"/>
            <ac:inkMk id="41" creationId="{2DEEF98D-5C58-1B42-40FE-CD311BA586D5}"/>
          </ac:inkMkLst>
        </pc:inkChg>
        <pc:inkChg chg="add del mod">
          <ac:chgData name="Peyton Breland" userId="e6781b63-50ef-4623-aa8c-ed7a3a56fe2d" providerId="ADAL" clId="{6C28ACB0-3A08-4D13-89B2-F9A9E605AB6D}" dt="2023-03-21T19:59:03.733" v="204" actId="9405"/>
          <ac:inkMkLst>
            <pc:docMk/>
            <pc:sldMk cId="3755829205" sldId="256"/>
            <ac:inkMk id="42" creationId="{E292481F-ECE5-9630-89FF-8EE291882708}"/>
          </ac:inkMkLst>
        </pc:inkChg>
        <pc:inkChg chg="add del mod">
          <ac:chgData name="Peyton Breland" userId="e6781b63-50ef-4623-aa8c-ed7a3a56fe2d" providerId="ADAL" clId="{6C28ACB0-3A08-4D13-89B2-F9A9E605AB6D}" dt="2023-03-21T19:59:03.074" v="203"/>
          <ac:inkMkLst>
            <pc:docMk/>
            <pc:sldMk cId="3755829205" sldId="256"/>
            <ac:inkMk id="43" creationId="{0C715B8B-7A8B-451A-CB4C-542C635D26FE}"/>
          </ac:inkMkLst>
        </pc:inkChg>
        <pc:inkChg chg="add del mod">
          <ac:chgData name="Peyton Breland" userId="e6781b63-50ef-4623-aa8c-ed7a3a56fe2d" providerId="ADAL" clId="{6C28ACB0-3A08-4D13-89B2-F9A9E605AB6D}" dt="2023-03-21T19:59:02.511" v="201" actId="9405"/>
          <ac:inkMkLst>
            <pc:docMk/>
            <pc:sldMk cId="3755829205" sldId="256"/>
            <ac:inkMk id="45" creationId="{E1B91640-9623-DA34-5156-59D4C376AF75}"/>
          </ac:inkMkLst>
        </pc:inkChg>
        <pc:inkChg chg="add del mod">
          <ac:chgData name="Peyton Breland" userId="e6781b63-50ef-4623-aa8c-ed7a3a56fe2d" providerId="ADAL" clId="{6C28ACB0-3A08-4D13-89B2-F9A9E605AB6D}" dt="2023-03-21T19:59:01.928" v="200"/>
          <ac:inkMkLst>
            <pc:docMk/>
            <pc:sldMk cId="3755829205" sldId="256"/>
            <ac:inkMk id="46" creationId="{1042BBB7-6D43-DE29-9701-CBAD3E7EFDB4}"/>
          </ac:inkMkLst>
        </pc:inkChg>
        <pc:inkChg chg="add del mod">
          <ac:chgData name="Peyton Breland" userId="e6781b63-50ef-4623-aa8c-ed7a3a56fe2d" providerId="ADAL" clId="{6C28ACB0-3A08-4D13-89B2-F9A9E605AB6D}" dt="2023-03-21T19:59:01.519" v="198"/>
          <ac:inkMkLst>
            <pc:docMk/>
            <pc:sldMk cId="3755829205" sldId="256"/>
            <ac:inkMk id="48" creationId="{D3686D26-259B-4526-CF71-678685270407}"/>
          </ac:inkMkLst>
        </pc:inkChg>
        <pc:inkChg chg="add del mod">
          <ac:chgData name="Peyton Breland" userId="e6781b63-50ef-4623-aa8c-ed7a3a56fe2d" providerId="ADAL" clId="{6C28ACB0-3A08-4D13-89B2-F9A9E605AB6D}" dt="2023-03-21T19:59:47.182" v="239" actId="9405"/>
          <ac:inkMkLst>
            <pc:docMk/>
            <pc:sldMk cId="3755829205" sldId="256"/>
            <ac:inkMk id="50" creationId="{D04771B7-6661-19F1-A4D0-AD473FF81792}"/>
          </ac:inkMkLst>
        </pc:inkChg>
        <pc:inkChg chg="add del mod">
          <ac:chgData name="Peyton Breland" userId="e6781b63-50ef-4623-aa8c-ed7a3a56fe2d" providerId="ADAL" clId="{6C28ACB0-3A08-4D13-89B2-F9A9E605AB6D}" dt="2023-03-21T19:59:47.041" v="238" actId="9405"/>
          <ac:inkMkLst>
            <pc:docMk/>
            <pc:sldMk cId="3755829205" sldId="256"/>
            <ac:inkMk id="51" creationId="{AF00B1DA-71FA-DFBC-D143-0EFEEB3EAD93}"/>
          </ac:inkMkLst>
        </pc:inkChg>
        <pc:inkChg chg="add del mod">
          <ac:chgData name="Peyton Breland" userId="e6781b63-50ef-4623-aa8c-ed7a3a56fe2d" providerId="ADAL" clId="{6C28ACB0-3A08-4D13-89B2-F9A9E605AB6D}" dt="2023-03-21T19:59:46.883" v="237" actId="9405"/>
          <ac:inkMkLst>
            <pc:docMk/>
            <pc:sldMk cId="3755829205" sldId="256"/>
            <ac:inkMk id="52" creationId="{CAE1EFB4-2592-99B4-8BD4-4E413B9B9AA1}"/>
          </ac:inkMkLst>
        </pc:inkChg>
        <pc:inkChg chg="add del mod">
          <ac:chgData name="Peyton Breland" userId="e6781b63-50ef-4623-aa8c-ed7a3a56fe2d" providerId="ADAL" clId="{6C28ACB0-3A08-4D13-89B2-F9A9E605AB6D}" dt="2023-03-21T19:59:46.726" v="236" actId="9405"/>
          <ac:inkMkLst>
            <pc:docMk/>
            <pc:sldMk cId="3755829205" sldId="256"/>
            <ac:inkMk id="53" creationId="{9B3D5318-E7B4-22A4-A92E-3511B607213B}"/>
          </ac:inkMkLst>
        </pc:inkChg>
        <pc:inkChg chg="add del mod">
          <ac:chgData name="Peyton Breland" userId="e6781b63-50ef-4623-aa8c-ed7a3a56fe2d" providerId="ADAL" clId="{6C28ACB0-3A08-4D13-89B2-F9A9E605AB6D}" dt="2023-03-21T19:59:46.553" v="235" actId="9405"/>
          <ac:inkMkLst>
            <pc:docMk/>
            <pc:sldMk cId="3755829205" sldId="256"/>
            <ac:inkMk id="54" creationId="{D190610A-A1E1-F885-52DD-3F14E586CE95}"/>
          </ac:inkMkLst>
        </pc:inkChg>
        <pc:inkChg chg="add del mod">
          <ac:chgData name="Peyton Breland" userId="e6781b63-50ef-4623-aa8c-ed7a3a56fe2d" providerId="ADAL" clId="{6C28ACB0-3A08-4D13-89B2-F9A9E605AB6D}" dt="2023-03-21T19:59:46.381" v="234"/>
          <ac:inkMkLst>
            <pc:docMk/>
            <pc:sldMk cId="3755829205" sldId="256"/>
            <ac:inkMk id="55" creationId="{8CA187DC-3D26-22F8-7450-C00B2223F474}"/>
          </ac:inkMkLst>
        </pc:inkChg>
        <pc:inkChg chg="add del mod">
          <ac:chgData name="Peyton Breland" userId="e6781b63-50ef-4623-aa8c-ed7a3a56fe2d" providerId="ADAL" clId="{6C28ACB0-3A08-4D13-89B2-F9A9E605AB6D}" dt="2023-03-21T19:59:46.224" v="232"/>
          <ac:inkMkLst>
            <pc:docMk/>
            <pc:sldMk cId="3755829205" sldId="256"/>
            <ac:inkMk id="57" creationId="{315F71CC-A262-20B0-667D-6B8EDF232873}"/>
          </ac:inkMkLst>
        </pc:inkChg>
        <pc:inkChg chg="add">
          <ac:chgData name="Peyton Breland" userId="e6781b63-50ef-4623-aa8c-ed7a3a56fe2d" providerId="ADAL" clId="{6C28ACB0-3A08-4D13-89B2-F9A9E605AB6D}" dt="2023-03-21T20:00:00.850" v="242" actId="9405"/>
          <ac:inkMkLst>
            <pc:docMk/>
            <pc:sldMk cId="3755829205" sldId="256"/>
            <ac:inkMk id="59" creationId="{915D9306-315E-B131-E7B0-2984E8A13447}"/>
          </ac:inkMkLst>
        </pc:inkChg>
        <pc:cxnChg chg="add mod">
          <ac:chgData name="Peyton Breland" userId="e6781b63-50ef-4623-aa8c-ed7a3a56fe2d" providerId="ADAL" clId="{6C28ACB0-3A08-4D13-89B2-F9A9E605AB6D}" dt="2023-03-21T21:24:22.544" v="603" actId="1076"/>
          <ac:cxnSpMkLst>
            <pc:docMk/>
            <pc:sldMk cId="3755829205" sldId="256"/>
            <ac:cxnSpMk id="7" creationId="{6285AEE8-8CF2-2C0F-86E5-082266132C2A}"/>
          </ac:cxnSpMkLst>
        </pc:cxnChg>
        <pc:cxnChg chg="add mod">
          <ac:chgData name="Peyton Breland" userId="e6781b63-50ef-4623-aa8c-ed7a3a56fe2d" providerId="ADAL" clId="{6C28ACB0-3A08-4D13-89B2-F9A9E605AB6D}" dt="2023-03-21T21:16:42.696" v="450" actId="1582"/>
          <ac:cxnSpMkLst>
            <pc:docMk/>
            <pc:sldMk cId="3755829205" sldId="256"/>
            <ac:cxnSpMk id="25" creationId="{E5948DFD-31E7-A938-99F0-0016C73317E9}"/>
          </ac:cxnSpMkLst>
        </pc:cxnChg>
        <pc:cxnChg chg="add mod">
          <ac:chgData name="Peyton Breland" userId="e6781b63-50ef-4623-aa8c-ed7a3a56fe2d" providerId="ADAL" clId="{6C28ACB0-3A08-4D13-89B2-F9A9E605AB6D}" dt="2023-03-21T21:23:03.347" v="586" actId="14100"/>
          <ac:cxnSpMkLst>
            <pc:docMk/>
            <pc:sldMk cId="3755829205" sldId="256"/>
            <ac:cxnSpMk id="28" creationId="{1059B1A7-4A3B-C969-2739-2DAFBCE4313F}"/>
          </ac:cxnSpMkLst>
        </pc:cxnChg>
        <pc:cxnChg chg="add mod">
          <ac:chgData name="Peyton Breland" userId="e6781b63-50ef-4623-aa8c-ed7a3a56fe2d" providerId="ADAL" clId="{6C28ACB0-3A08-4D13-89B2-F9A9E605AB6D}" dt="2023-03-21T21:24:29.588" v="605" actId="1076"/>
          <ac:cxnSpMkLst>
            <pc:docMk/>
            <pc:sldMk cId="3755829205" sldId="256"/>
            <ac:cxnSpMk id="40" creationId="{E6009CC5-56BD-69DF-26AA-3F0A982D3F4C}"/>
          </ac:cxnSpMkLst>
        </pc:cxnChg>
        <pc:cxnChg chg="add mod">
          <ac:chgData name="Peyton Breland" userId="e6781b63-50ef-4623-aa8c-ed7a3a56fe2d" providerId="ADAL" clId="{6C28ACB0-3A08-4D13-89B2-F9A9E605AB6D}" dt="2023-03-21T21:24:34.884" v="607" actId="1076"/>
          <ac:cxnSpMkLst>
            <pc:docMk/>
            <pc:sldMk cId="3755829205" sldId="256"/>
            <ac:cxnSpMk id="41" creationId="{2359E4B4-4872-1BFF-36AC-32EEBD9EA1CA}"/>
          </ac:cxnSpMkLst>
        </pc:cxnChg>
        <pc:cxnChg chg="add del mod ord">
          <ac:chgData name="Peyton Breland" userId="e6781b63-50ef-4623-aa8c-ed7a3a56fe2d" providerId="ADAL" clId="{6C28ACB0-3A08-4D13-89B2-F9A9E605AB6D}" dt="2023-03-21T21:20:34.247" v="550" actId="21"/>
          <ac:cxnSpMkLst>
            <pc:docMk/>
            <pc:sldMk cId="3755829205" sldId="256"/>
            <ac:cxnSpMk id="44" creationId="{D69E6DA1-AF01-3B15-4B21-8F92E5B2E96E}"/>
          </ac:cxnSpMkLst>
        </pc:cxnChg>
        <pc:cxnChg chg="add mod">
          <ac:chgData name="Peyton Breland" userId="e6781b63-50ef-4623-aa8c-ed7a3a56fe2d" providerId="ADAL" clId="{6C28ACB0-3A08-4D13-89B2-F9A9E605AB6D}" dt="2023-03-21T21:25:29.548" v="623" actId="14100"/>
          <ac:cxnSpMkLst>
            <pc:docMk/>
            <pc:sldMk cId="3755829205" sldId="256"/>
            <ac:cxnSpMk id="45" creationId="{4B2B9991-2544-39F3-74E7-906721740700}"/>
          </ac:cxnSpMkLst>
        </pc:cxnChg>
        <pc:cxnChg chg="add mod">
          <ac:chgData name="Peyton Breland" userId="e6781b63-50ef-4623-aa8c-ed7a3a56fe2d" providerId="ADAL" clId="{6C28ACB0-3A08-4D13-89B2-F9A9E605AB6D}" dt="2023-03-21T21:24:38.593" v="608" actId="14100"/>
          <ac:cxnSpMkLst>
            <pc:docMk/>
            <pc:sldMk cId="3755829205" sldId="256"/>
            <ac:cxnSpMk id="47" creationId="{A37582F7-7F84-EA08-0226-F16DFAD76C0D}"/>
          </ac:cxnSpMkLst>
        </pc:cxnChg>
        <pc:cxnChg chg="add mod">
          <ac:chgData name="Peyton Breland" userId="e6781b63-50ef-4623-aa8c-ed7a3a56fe2d" providerId="ADAL" clId="{6C28ACB0-3A08-4D13-89B2-F9A9E605AB6D}" dt="2023-03-21T21:21:03.680" v="557" actId="14100"/>
          <ac:cxnSpMkLst>
            <pc:docMk/>
            <pc:sldMk cId="3755829205" sldId="256"/>
            <ac:cxnSpMk id="52" creationId="{A3B85DCB-3C54-928B-F0CD-4D4600E7D8FE}"/>
          </ac:cxnSpMkLst>
        </pc:cxnChg>
        <pc:cxnChg chg="add mod">
          <ac:chgData name="Peyton Breland" userId="e6781b63-50ef-4623-aa8c-ed7a3a56fe2d" providerId="ADAL" clId="{6C28ACB0-3A08-4D13-89B2-F9A9E605AB6D}" dt="2023-03-22T14:36:50.568" v="701" actId="1076"/>
          <ac:cxnSpMkLst>
            <pc:docMk/>
            <pc:sldMk cId="3755829205" sldId="256"/>
            <ac:cxnSpMk id="57" creationId="{DAC9405C-822C-5E8D-1D54-109A75A3639E}"/>
          </ac:cxnSpMkLst>
        </pc:cxnChg>
        <pc:cxnChg chg="add mod">
          <ac:chgData name="Peyton Breland" userId="e6781b63-50ef-4623-aa8c-ed7a3a56fe2d" providerId="ADAL" clId="{6C28ACB0-3A08-4D13-89B2-F9A9E605AB6D}" dt="2023-03-21T21:22:16.358" v="575" actId="1076"/>
          <ac:cxnSpMkLst>
            <pc:docMk/>
            <pc:sldMk cId="3755829205" sldId="256"/>
            <ac:cxnSpMk id="58" creationId="{63F265E1-A235-314C-9EA8-3D085850FEF6}"/>
          </ac:cxnSpMkLst>
        </pc:cxnChg>
        <pc:cxnChg chg="add mod">
          <ac:chgData name="Peyton Breland" userId="e6781b63-50ef-4623-aa8c-ed7a3a56fe2d" providerId="ADAL" clId="{6C28ACB0-3A08-4D13-89B2-F9A9E605AB6D}" dt="2023-03-21T21:22:37.359" v="578" actId="1076"/>
          <ac:cxnSpMkLst>
            <pc:docMk/>
            <pc:sldMk cId="3755829205" sldId="256"/>
            <ac:cxnSpMk id="71" creationId="{6843DB07-C202-1F18-2513-992D108C9922}"/>
          </ac:cxnSpMkLst>
        </pc:cxnChg>
        <pc:cxnChg chg="add mod">
          <ac:chgData name="Peyton Breland" userId="e6781b63-50ef-4623-aa8c-ed7a3a56fe2d" providerId="ADAL" clId="{6C28ACB0-3A08-4D13-89B2-F9A9E605AB6D}" dt="2023-03-21T21:22:44.653" v="580" actId="1076"/>
          <ac:cxnSpMkLst>
            <pc:docMk/>
            <pc:sldMk cId="3755829205" sldId="256"/>
            <ac:cxnSpMk id="72" creationId="{6C5F1086-458D-193C-376A-9C212A79CC1F}"/>
          </ac:cxnSpMkLst>
        </pc:cxnChg>
        <pc:cxnChg chg="add mod">
          <ac:chgData name="Peyton Breland" userId="e6781b63-50ef-4623-aa8c-ed7a3a56fe2d" providerId="ADAL" clId="{6C28ACB0-3A08-4D13-89B2-F9A9E605AB6D}" dt="2023-03-21T21:22:54.780" v="582" actId="1076"/>
          <ac:cxnSpMkLst>
            <pc:docMk/>
            <pc:sldMk cId="3755829205" sldId="256"/>
            <ac:cxnSpMk id="73" creationId="{13AD39F0-7894-33FC-C826-66DEE67EB2C1}"/>
          </ac:cxnSpMkLst>
        </pc:cxnChg>
        <pc:cxnChg chg="add mod">
          <ac:chgData name="Peyton Breland" userId="e6781b63-50ef-4623-aa8c-ed7a3a56fe2d" providerId="ADAL" clId="{6C28ACB0-3A08-4D13-89B2-F9A9E605AB6D}" dt="2023-03-21T21:23:58.256" v="597" actId="14100"/>
          <ac:cxnSpMkLst>
            <pc:docMk/>
            <pc:sldMk cId="3755829205" sldId="256"/>
            <ac:cxnSpMk id="76" creationId="{F15C1501-9FA4-9C67-BA92-B747CB8452CA}"/>
          </ac:cxnSpMkLst>
        </pc:cxnChg>
        <pc:cxnChg chg="add mod">
          <ac:chgData name="Peyton Breland" userId="e6781b63-50ef-4623-aa8c-ed7a3a56fe2d" providerId="ADAL" clId="{6C28ACB0-3A08-4D13-89B2-F9A9E605AB6D}" dt="2023-03-21T21:23:48.568" v="593" actId="1076"/>
          <ac:cxnSpMkLst>
            <pc:docMk/>
            <pc:sldMk cId="3755829205" sldId="256"/>
            <ac:cxnSpMk id="79" creationId="{5826E18F-BC08-375D-C805-C7ED45F7C587}"/>
          </ac:cxnSpMkLst>
        </pc:cxnChg>
        <pc:cxnChg chg="add mod">
          <ac:chgData name="Peyton Breland" userId="e6781b63-50ef-4623-aa8c-ed7a3a56fe2d" providerId="ADAL" clId="{6C28ACB0-3A08-4D13-89B2-F9A9E605AB6D}" dt="2023-03-21T21:24:00.424" v="598" actId="1076"/>
          <ac:cxnSpMkLst>
            <pc:docMk/>
            <pc:sldMk cId="3755829205" sldId="256"/>
            <ac:cxnSpMk id="80" creationId="{1A6C1948-03A2-E54E-4DB1-54B8406272CC}"/>
          </ac:cxnSpMkLst>
        </pc:cxnChg>
        <pc:cxnChg chg="mod">
          <ac:chgData name="Peyton Breland" userId="e6781b63-50ef-4623-aa8c-ed7a3a56fe2d" providerId="ADAL" clId="{6C28ACB0-3A08-4D13-89B2-F9A9E605AB6D}" dt="2023-03-22T17:05:00.497" v="711" actId="14100"/>
          <ac:cxnSpMkLst>
            <pc:docMk/>
            <pc:sldMk cId="3755829205" sldId="256"/>
            <ac:cxnSpMk id="91" creationId="{60FA952B-4889-9339-87FF-80E0490A1C51}"/>
          </ac:cxnSpMkLst>
        </pc:cxnChg>
        <pc:cxnChg chg="mod">
          <ac:chgData name="Peyton Breland" userId="e6781b63-50ef-4623-aa8c-ed7a3a56fe2d" providerId="ADAL" clId="{6C28ACB0-3A08-4D13-89B2-F9A9E605AB6D}" dt="2023-03-22T17:04:45.410" v="708" actId="14100"/>
          <ac:cxnSpMkLst>
            <pc:docMk/>
            <pc:sldMk cId="3755829205" sldId="256"/>
            <ac:cxnSpMk id="100" creationId="{FE6FA7EA-322D-D8F9-2AAF-5399926FB19A}"/>
          </ac:cxnSpMkLst>
        </pc:cxnChg>
        <pc:cxnChg chg="mod">
          <ac:chgData name="Peyton Breland" userId="e6781b63-50ef-4623-aa8c-ed7a3a56fe2d" providerId="ADAL" clId="{6C28ACB0-3A08-4D13-89B2-F9A9E605AB6D}" dt="2023-03-22T17:04:33.058" v="705" actId="14100"/>
          <ac:cxnSpMkLst>
            <pc:docMk/>
            <pc:sldMk cId="3755829205" sldId="256"/>
            <ac:cxnSpMk id="111" creationId="{0761FCBA-25D3-341D-48AF-750370BF7762}"/>
          </ac:cxnSpMkLst>
        </pc:cxnChg>
      </pc:sldChg>
    </pc:docChg>
  </pc:docChgLst>
  <pc:docChgLst>
    <pc:chgData name="Jedreck Acquissa" userId="2c0a51b5-c593-469c-ad77-d17122690429" providerId="ADAL" clId="{541638E5-EF99-4D47-9333-69931FB30F9E}"/>
    <pc:docChg chg="undo custSel addSld modSld">
      <pc:chgData name="Jedreck Acquissa" userId="2c0a51b5-c593-469c-ad77-d17122690429" providerId="ADAL" clId="{541638E5-EF99-4D47-9333-69931FB30F9E}" dt="2022-12-01T19:59:02.573" v="296" actId="1076"/>
      <pc:docMkLst>
        <pc:docMk/>
      </pc:docMkLst>
      <pc:sldChg chg="addSp delSp modSp add">
        <pc:chgData name="Jedreck Acquissa" userId="2c0a51b5-c593-469c-ad77-d17122690429" providerId="ADAL" clId="{541638E5-EF99-4D47-9333-69931FB30F9E}" dt="2022-12-01T19:59:02.573" v="296" actId="1076"/>
        <pc:sldMkLst>
          <pc:docMk/>
          <pc:sldMk cId="3755829205" sldId="256"/>
        </pc:sldMkLst>
        <pc:spChg chg="del">
          <ac:chgData name="Jedreck Acquissa" userId="2c0a51b5-c593-469c-ad77-d17122690429" providerId="ADAL" clId="{541638E5-EF99-4D47-9333-69931FB30F9E}" dt="2022-12-01T18:58:30.648" v="1" actId="478"/>
          <ac:spMkLst>
            <pc:docMk/>
            <pc:sldMk cId="3755829205" sldId="256"/>
            <ac:spMk id="2" creationId="{BE5EBB44-EC78-424E-9460-4B44274CF3FB}"/>
          </ac:spMkLst>
        </pc:spChg>
        <pc:spChg chg="del">
          <ac:chgData name="Jedreck Acquissa" userId="2c0a51b5-c593-469c-ad77-d17122690429" providerId="ADAL" clId="{541638E5-EF99-4D47-9333-69931FB30F9E}" dt="2022-12-01T18:58:32.369" v="2" actId="478"/>
          <ac:spMkLst>
            <pc:docMk/>
            <pc:sldMk cId="3755829205" sldId="256"/>
            <ac:spMk id="3" creationId="{7DF91AA2-7188-4BE9-B7C2-734C8DDC4589}"/>
          </ac:spMkLst>
        </pc:spChg>
        <pc:spChg chg="add del mod">
          <ac:chgData name="Jedreck Acquissa" userId="2c0a51b5-c593-469c-ad77-d17122690429" providerId="ADAL" clId="{541638E5-EF99-4D47-9333-69931FB30F9E}" dt="2022-12-01T18:58:54.343" v="5"/>
          <ac:spMkLst>
            <pc:docMk/>
            <pc:sldMk cId="3755829205" sldId="256"/>
            <ac:spMk id="4" creationId="{64663AD3-D9BB-46B2-B83A-2414ED6625B6}"/>
          </ac:spMkLst>
        </pc:spChg>
        <pc:spChg chg="add del mod">
          <ac:chgData name="Jedreck Acquissa" userId="2c0a51b5-c593-469c-ad77-d17122690429" providerId="ADAL" clId="{541638E5-EF99-4D47-9333-69931FB30F9E}" dt="2022-12-01T19:01:11.129" v="11"/>
          <ac:spMkLst>
            <pc:docMk/>
            <pc:sldMk cId="3755829205" sldId="256"/>
            <ac:spMk id="5" creationId="{0218648C-7551-4A5C-891D-B90385DD05A1}"/>
          </ac:spMkLst>
        </pc:spChg>
        <pc:spChg chg="add del mod">
          <ac:chgData name="Jedreck Acquissa" userId="2c0a51b5-c593-469c-ad77-d17122690429" providerId="ADAL" clId="{541638E5-EF99-4D47-9333-69931FB30F9E}" dt="2022-12-01T19:02:08.936" v="18" actId="208"/>
          <ac:spMkLst>
            <pc:docMk/>
            <pc:sldMk cId="3755829205" sldId="256"/>
            <ac:spMk id="6" creationId="{3DE6B83C-DD17-4127-A4B2-96AA0CAD95A3}"/>
          </ac:spMkLst>
        </pc:spChg>
        <pc:spChg chg="add mod">
          <ac:chgData name="Jedreck Acquissa" userId="2c0a51b5-c593-469c-ad77-d17122690429" providerId="ADAL" clId="{541638E5-EF99-4D47-9333-69931FB30F9E}" dt="2022-12-01T19:11:33.665" v="81" actId="164"/>
          <ac:spMkLst>
            <pc:docMk/>
            <pc:sldMk cId="3755829205" sldId="256"/>
            <ac:spMk id="7" creationId="{35F631DE-96D1-46B1-8562-CF2991354145}"/>
          </ac:spMkLst>
        </pc:spChg>
        <pc:spChg chg="add mod">
          <ac:chgData name="Jedreck Acquissa" userId="2c0a51b5-c593-469c-ad77-d17122690429" providerId="ADAL" clId="{541638E5-EF99-4D47-9333-69931FB30F9E}" dt="2022-12-01T19:11:33.665" v="81" actId="164"/>
          <ac:spMkLst>
            <pc:docMk/>
            <pc:sldMk cId="3755829205" sldId="256"/>
            <ac:spMk id="8" creationId="{1426674A-309C-4E45-95AA-4DE97E750F80}"/>
          </ac:spMkLst>
        </pc:spChg>
        <pc:spChg chg="add mod">
          <ac:chgData name="Jedreck Acquissa" userId="2c0a51b5-c593-469c-ad77-d17122690429" providerId="ADAL" clId="{541638E5-EF99-4D47-9333-69931FB30F9E}" dt="2022-12-01T19:07:21.730" v="51" actId="164"/>
          <ac:spMkLst>
            <pc:docMk/>
            <pc:sldMk cId="3755829205" sldId="256"/>
            <ac:spMk id="9" creationId="{D502F69A-FD73-4B5C-939E-B98AB501A44F}"/>
          </ac:spMkLst>
        </pc:spChg>
        <pc:spChg chg="add mod">
          <ac:chgData name="Jedreck Acquissa" userId="2c0a51b5-c593-469c-ad77-d17122690429" providerId="ADAL" clId="{541638E5-EF99-4D47-9333-69931FB30F9E}" dt="2022-12-01T19:07:21.730" v="51" actId="164"/>
          <ac:spMkLst>
            <pc:docMk/>
            <pc:sldMk cId="3755829205" sldId="256"/>
            <ac:spMk id="10" creationId="{8982F4A8-5B1A-4A5E-A801-2ACD516BE90F}"/>
          </ac:spMkLst>
        </pc:spChg>
        <pc:spChg chg="add mod">
          <ac:chgData name="Jedreck Acquissa" userId="2c0a51b5-c593-469c-ad77-d17122690429" providerId="ADAL" clId="{541638E5-EF99-4D47-9333-69931FB30F9E}" dt="2022-12-01T19:51:23.526" v="258" actId="255"/>
          <ac:spMkLst>
            <pc:docMk/>
            <pc:sldMk cId="3755829205" sldId="256"/>
            <ac:spMk id="32" creationId="{A2E8ED15-D68C-4510-8765-C59D32DCDD5B}"/>
          </ac:spMkLst>
        </pc:spChg>
        <pc:spChg chg="add mod ord topLvl">
          <ac:chgData name="Jedreck Acquissa" userId="2c0a51b5-c593-469c-ad77-d17122690429" providerId="ADAL" clId="{541638E5-EF99-4D47-9333-69931FB30F9E}" dt="2022-12-01T19:58:35.860" v="294" actId="164"/>
          <ac:spMkLst>
            <pc:docMk/>
            <pc:sldMk cId="3755829205" sldId="256"/>
            <ac:spMk id="33" creationId="{645B56ED-0495-4A79-8C05-DECF538EB6FD}"/>
          </ac:spMkLst>
        </pc:spChg>
        <pc:spChg chg="add mod">
          <ac:chgData name="Jedreck Acquissa" userId="2c0a51b5-c593-469c-ad77-d17122690429" providerId="ADAL" clId="{541638E5-EF99-4D47-9333-69931FB30F9E}" dt="2022-12-01T19:58:49.166" v="295" actId="1076"/>
          <ac:spMkLst>
            <pc:docMk/>
            <pc:sldMk cId="3755829205" sldId="256"/>
            <ac:spMk id="34" creationId="{3C627CA9-6C45-4882-B87C-F28A7E85A0DC}"/>
          </ac:spMkLst>
        </pc:spChg>
        <pc:spChg chg="add del mod">
          <ac:chgData name="Jedreck Acquissa" userId="2c0a51b5-c593-469c-ad77-d17122690429" providerId="ADAL" clId="{541638E5-EF99-4D47-9333-69931FB30F9E}" dt="2022-12-01T19:23:32.267" v="107" actId="478"/>
          <ac:spMkLst>
            <pc:docMk/>
            <pc:sldMk cId="3755829205" sldId="256"/>
            <ac:spMk id="35" creationId="{5B0A4351-34C0-4B83-81B9-57A080B49999}"/>
          </ac:spMkLst>
        </pc:spChg>
        <pc:spChg chg="add mod topLvl">
          <ac:chgData name="Jedreck Acquissa" userId="2c0a51b5-c593-469c-ad77-d17122690429" providerId="ADAL" clId="{541638E5-EF99-4D47-9333-69931FB30F9E}" dt="2022-12-01T19:57:06.760" v="286" actId="165"/>
          <ac:spMkLst>
            <pc:docMk/>
            <pc:sldMk cId="3755829205" sldId="256"/>
            <ac:spMk id="36" creationId="{5390307D-EA68-4032-A600-6726DB706F57}"/>
          </ac:spMkLst>
        </pc:spChg>
        <pc:spChg chg="add mod">
          <ac:chgData name="Jedreck Acquissa" userId="2c0a51b5-c593-469c-ad77-d17122690429" providerId="ADAL" clId="{541638E5-EF99-4D47-9333-69931FB30F9E}" dt="2022-12-01T19:45:51.627" v="222" actId="164"/>
          <ac:spMkLst>
            <pc:docMk/>
            <pc:sldMk cId="3755829205" sldId="256"/>
            <ac:spMk id="37" creationId="{D58685E9-939F-418E-9707-002949BFABB9}"/>
          </ac:spMkLst>
        </pc:spChg>
        <pc:spChg chg="add mod topLvl">
          <ac:chgData name="Jedreck Acquissa" userId="2c0a51b5-c593-469c-ad77-d17122690429" providerId="ADAL" clId="{541638E5-EF99-4D47-9333-69931FB30F9E}" dt="2022-12-01T19:57:06.760" v="286" actId="165"/>
          <ac:spMkLst>
            <pc:docMk/>
            <pc:sldMk cId="3755829205" sldId="256"/>
            <ac:spMk id="38" creationId="{8132171E-C16C-4619-A343-4DE00039759E}"/>
          </ac:spMkLst>
        </pc:spChg>
        <pc:spChg chg="add del">
          <ac:chgData name="Jedreck Acquissa" userId="2c0a51b5-c593-469c-ad77-d17122690429" providerId="ADAL" clId="{541638E5-EF99-4D47-9333-69931FB30F9E}" dt="2022-12-01T19:34:13.441" v="157"/>
          <ac:spMkLst>
            <pc:docMk/>
            <pc:sldMk cId="3755829205" sldId="256"/>
            <ac:spMk id="39" creationId="{889753B2-AB75-4BDA-9C53-C1DE5C123C03}"/>
          </ac:spMkLst>
        </pc:spChg>
        <pc:spChg chg="add mod topLvl">
          <ac:chgData name="Jedreck Acquissa" userId="2c0a51b5-c593-469c-ad77-d17122690429" providerId="ADAL" clId="{541638E5-EF99-4D47-9333-69931FB30F9E}" dt="2022-12-01T19:57:06.760" v="286" actId="165"/>
          <ac:spMkLst>
            <pc:docMk/>
            <pc:sldMk cId="3755829205" sldId="256"/>
            <ac:spMk id="40" creationId="{274661A2-722D-4D54-BEAE-666496ACEDC6}"/>
          </ac:spMkLst>
        </pc:spChg>
        <pc:spChg chg="add mod">
          <ac:chgData name="Jedreck Acquissa" userId="2c0a51b5-c593-469c-ad77-d17122690429" providerId="ADAL" clId="{541638E5-EF99-4D47-9333-69931FB30F9E}" dt="2022-12-01T19:51:23.526" v="258" actId="255"/>
          <ac:spMkLst>
            <pc:docMk/>
            <pc:sldMk cId="3755829205" sldId="256"/>
            <ac:spMk id="44" creationId="{B004E3E9-2365-4C4C-AD63-A1B9132FB4AF}"/>
          </ac:spMkLst>
        </pc:spChg>
        <pc:spChg chg="add mod">
          <ac:chgData name="Jedreck Acquissa" userId="2c0a51b5-c593-469c-ad77-d17122690429" providerId="ADAL" clId="{541638E5-EF99-4D47-9333-69931FB30F9E}" dt="2022-12-01T19:51:23.526" v="258" actId="255"/>
          <ac:spMkLst>
            <pc:docMk/>
            <pc:sldMk cId="3755829205" sldId="256"/>
            <ac:spMk id="45" creationId="{3DBD3380-ABB5-4BE5-902A-63A1C3AC392F}"/>
          </ac:spMkLst>
        </pc:spChg>
        <pc:spChg chg="add del mod">
          <ac:chgData name="Jedreck Acquissa" userId="2c0a51b5-c593-469c-ad77-d17122690429" providerId="ADAL" clId="{541638E5-EF99-4D47-9333-69931FB30F9E}" dt="2022-12-01T19:49:06.414" v="243" actId="478"/>
          <ac:spMkLst>
            <pc:docMk/>
            <pc:sldMk cId="3755829205" sldId="256"/>
            <ac:spMk id="48" creationId="{A85E940F-D5C0-4F67-9860-9650459A7E6B}"/>
          </ac:spMkLst>
        </pc:spChg>
        <pc:spChg chg="add mod ord topLvl">
          <ac:chgData name="Jedreck Acquissa" userId="2c0a51b5-c593-469c-ad77-d17122690429" providerId="ADAL" clId="{541638E5-EF99-4D47-9333-69931FB30F9E}" dt="2022-12-01T19:57:45.125" v="290" actId="164"/>
          <ac:spMkLst>
            <pc:docMk/>
            <pc:sldMk cId="3755829205" sldId="256"/>
            <ac:spMk id="49" creationId="{70ECD734-53FF-4651-AC02-01A49CC96B0B}"/>
          </ac:spMkLst>
        </pc:spChg>
        <pc:grpChg chg="add mod">
          <ac:chgData name="Jedreck Acquissa" userId="2c0a51b5-c593-469c-ad77-d17122690429" providerId="ADAL" clId="{541638E5-EF99-4D47-9333-69931FB30F9E}" dt="2022-12-01T19:11:33.665" v="81" actId="164"/>
          <ac:grpSpMkLst>
            <pc:docMk/>
            <pc:sldMk cId="3755829205" sldId="256"/>
            <ac:grpSpMk id="11" creationId="{839B5038-EA26-4458-A183-6A26E23FC172}"/>
          </ac:grpSpMkLst>
        </pc:grpChg>
        <pc:grpChg chg="add mod">
          <ac:chgData name="Jedreck Acquissa" userId="2c0a51b5-c593-469c-ad77-d17122690429" providerId="ADAL" clId="{541638E5-EF99-4D47-9333-69931FB30F9E}" dt="2022-12-01T19:11:33.665" v="81" actId="164"/>
          <ac:grpSpMkLst>
            <pc:docMk/>
            <pc:sldMk cId="3755829205" sldId="256"/>
            <ac:grpSpMk id="12" creationId="{B2A5A37F-1962-4514-8866-690C3E40B84E}"/>
          </ac:grpSpMkLst>
        </pc:grpChg>
        <pc:grpChg chg="add mod">
          <ac:chgData name="Jedreck Acquissa" userId="2c0a51b5-c593-469c-ad77-d17122690429" providerId="ADAL" clId="{541638E5-EF99-4D47-9333-69931FB30F9E}" dt="2022-12-01T19:11:33.665" v="81" actId="164"/>
          <ac:grpSpMkLst>
            <pc:docMk/>
            <pc:sldMk cId="3755829205" sldId="256"/>
            <ac:grpSpMk id="15" creationId="{9BF531E9-80C2-4AE0-A61F-93F4FCF51C55}"/>
          </ac:grpSpMkLst>
        </pc:grpChg>
        <pc:grpChg chg="add del mod">
          <ac:chgData name="Jedreck Acquissa" userId="2c0a51b5-c593-469c-ad77-d17122690429" providerId="ADAL" clId="{541638E5-EF99-4D47-9333-69931FB30F9E}" dt="2022-12-01T19:08:25.483" v="64"/>
          <ac:grpSpMkLst>
            <pc:docMk/>
            <pc:sldMk cId="3755829205" sldId="256"/>
            <ac:grpSpMk id="18" creationId="{5647B71B-C95A-4BDE-AA4C-FD7F971D0E63}"/>
          </ac:grpSpMkLst>
        </pc:grpChg>
        <pc:grpChg chg="add mod">
          <ac:chgData name="Jedreck Acquissa" userId="2c0a51b5-c593-469c-ad77-d17122690429" providerId="ADAL" clId="{541638E5-EF99-4D47-9333-69931FB30F9E}" dt="2022-12-01T19:11:33.665" v="81" actId="164"/>
          <ac:grpSpMkLst>
            <pc:docMk/>
            <pc:sldMk cId="3755829205" sldId="256"/>
            <ac:grpSpMk id="21" creationId="{1A5FEEC5-4785-4380-987C-7246B5F1CF22}"/>
          </ac:grpSpMkLst>
        </pc:grpChg>
        <pc:grpChg chg="add mod">
          <ac:chgData name="Jedreck Acquissa" userId="2c0a51b5-c593-469c-ad77-d17122690429" providerId="ADAL" clId="{541638E5-EF99-4D47-9333-69931FB30F9E}" dt="2022-12-01T19:11:33.665" v="81" actId="164"/>
          <ac:grpSpMkLst>
            <pc:docMk/>
            <pc:sldMk cId="3755829205" sldId="256"/>
            <ac:grpSpMk id="24" creationId="{74FAC09F-8A37-4C86-AD43-EE55FE2CF024}"/>
          </ac:grpSpMkLst>
        </pc:grpChg>
        <pc:grpChg chg="add del mod">
          <ac:chgData name="Jedreck Acquissa" userId="2c0a51b5-c593-469c-ad77-d17122690429" providerId="ADAL" clId="{541638E5-EF99-4D47-9333-69931FB30F9E}" dt="2022-12-01T19:09:04.577" v="71" actId="478"/>
          <ac:grpSpMkLst>
            <pc:docMk/>
            <pc:sldMk cId="3755829205" sldId="256"/>
            <ac:grpSpMk id="27" creationId="{D30B03AA-6DBF-4468-84CC-9C9969B63754}"/>
          </ac:grpSpMkLst>
        </pc:grpChg>
        <pc:grpChg chg="add mod">
          <ac:chgData name="Jedreck Acquissa" userId="2c0a51b5-c593-469c-ad77-d17122690429" providerId="ADAL" clId="{541638E5-EF99-4D47-9333-69931FB30F9E}" dt="2022-12-01T19:09:46.812" v="74" actId="164"/>
          <ac:grpSpMkLst>
            <pc:docMk/>
            <pc:sldMk cId="3755829205" sldId="256"/>
            <ac:grpSpMk id="30" creationId="{007C8E06-BF5E-42E0-BE6A-A4E5610DA01A}"/>
          </ac:grpSpMkLst>
        </pc:grpChg>
        <pc:grpChg chg="add mod">
          <ac:chgData name="Jedreck Acquissa" userId="2c0a51b5-c593-469c-ad77-d17122690429" providerId="ADAL" clId="{541638E5-EF99-4D47-9333-69931FB30F9E}" dt="2022-12-01T19:54:54.580" v="274" actId="1076"/>
          <ac:grpSpMkLst>
            <pc:docMk/>
            <pc:sldMk cId="3755829205" sldId="256"/>
            <ac:grpSpMk id="31" creationId="{3E41D769-E9F9-4483-86C8-8832C1F1B203}"/>
          </ac:grpSpMkLst>
        </pc:grpChg>
        <pc:grpChg chg="add del mod topLvl">
          <ac:chgData name="Jedreck Acquissa" userId="2c0a51b5-c593-469c-ad77-d17122690429" providerId="ADAL" clId="{541638E5-EF99-4D47-9333-69931FB30F9E}" dt="2022-12-01T19:57:45.125" v="290" actId="164"/>
          <ac:grpSpMkLst>
            <pc:docMk/>
            <pc:sldMk cId="3755829205" sldId="256"/>
            <ac:grpSpMk id="41" creationId="{2D730313-3500-4D8E-ACCB-AB644209EAD1}"/>
          </ac:grpSpMkLst>
        </pc:grpChg>
        <pc:grpChg chg="add mod topLvl">
          <ac:chgData name="Jedreck Acquissa" userId="2c0a51b5-c593-469c-ad77-d17122690429" providerId="ADAL" clId="{541638E5-EF99-4D47-9333-69931FB30F9E}" dt="2022-12-01T19:56:48.140" v="283" actId="165"/>
          <ac:grpSpMkLst>
            <pc:docMk/>
            <pc:sldMk cId="3755829205" sldId="256"/>
            <ac:grpSpMk id="46" creationId="{B97BCB75-CF21-477D-A339-FD32C893EE56}"/>
          </ac:grpSpMkLst>
        </pc:grpChg>
        <pc:grpChg chg="add mod topLvl">
          <ac:chgData name="Jedreck Acquissa" userId="2c0a51b5-c593-469c-ad77-d17122690429" providerId="ADAL" clId="{541638E5-EF99-4D47-9333-69931FB30F9E}" dt="2022-12-01T19:58:35.860" v="294" actId="164"/>
          <ac:grpSpMkLst>
            <pc:docMk/>
            <pc:sldMk cId="3755829205" sldId="256"/>
            <ac:grpSpMk id="47" creationId="{62A505C2-F586-462E-900A-0D1B47FED100}"/>
          </ac:grpSpMkLst>
        </pc:grpChg>
        <pc:grpChg chg="add del mod ord topLvl">
          <ac:chgData name="Jedreck Acquissa" userId="2c0a51b5-c593-469c-ad77-d17122690429" providerId="ADAL" clId="{541638E5-EF99-4D47-9333-69931FB30F9E}" dt="2022-12-01T19:57:15.733" v="289" actId="165"/>
          <ac:grpSpMkLst>
            <pc:docMk/>
            <pc:sldMk cId="3755829205" sldId="256"/>
            <ac:grpSpMk id="50" creationId="{CC53892C-53E9-410E-9457-8CCFD3795CF5}"/>
          </ac:grpSpMkLst>
        </pc:grpChg>
        <pc:grpChg chg="add del mod">
          <ac:chgData name="Jedreck Acquissa" userId="2c0a51b5-c593-469c-ad77-d17122690429" providerId="ADAL" clId="{541638E5-EF99-4D47-9333-69931FB30F9E}" dt="2022-12-01T19:56:48.140" v="283" actId="165"/>
          <ac:grpSpMkLst>
            <pc:docMk/>
            <pc:sldMk cId="3755829205" sldId="256"/>
            <ac:grpSpMk id="51" creationId="{FB2FBFCB-7744-4D5E-AEBC-B1C178E662E8}"/>
          </ac:grpSpMkLst>
        </pc:grpChg>
        <pc:grpChg chg="add mod">
          <ac:chgData name="Jedreck Acquissa" userId="2c0a51b5-c593-469c-ad77-d17122690429" providerId="ADAL" clId="{541638E5-EF99-4D47-9333-69931FB30F9E}" dt="2022-12-01T19:58:12.389" v="292" actId="1076"/>
          <ac:grpSpMkLst>
            <pc:docMk/>
            <pc:sldMk cId="3755829205" sldId="256"/>
            <ac:grpSpMk id="52" creationId="{94BEA864-C766-432A-81AE-45106C2D5863}"/>
          </ac:grpSpMkLst>
        </pc:grpChg>
        <pc:grpChg chg="add mod">
          <ac:chgData name="Jedreck Acquissa" userId="2c0a51b5-c593-469c-ad77-d17122690429" providerId="ADAL" clId="{541638E5-EF99-4D47-9333-69931FB30F9E}" dt="2022-12-01T19:59:02.573" v="296" actId="1076"/>
          <ac:grpSpMkLst>
            <pc:docMk/>
            <pc:sldMk cId="3755829205" sldId="256"/>
            <ac:grpSpMk id="53" creationId="{3B752A2F-A7DD-4582-8D88-E6F0A2834E35}"/>
          </ac:grpSpMkLst>
        </pc:grpChg>
        <pc:cxnChg chg="add del mod">
          <ac:chgData name="Jedreck Acquissa" userId="2c0a51b5-c593-469c-ad77-d17122690429" providerId="ADAL" clId="{541638E5-EF99-4D47-9333-69931FB30F9E}" dt="2022-12-01T19:42:42.276" v="191" actId="478"/>
          <ac:cxnSpMkLst>
            <pc:docMk/>
            <pc:sldMk cId="3755829205" sldId="256"/>
            <ac:cxnSpMk id="43" creationId="{66A02B55-C5B6-4648-AA84-D3166EBAFD66}"/>
          </ac:cxnSpMkLst>
        </pc:cxnChg>
      </pc:sldChg>
    </pc:docChg>
  </pc:docChgLst>
  <pc:docChgLst>
    <pc:chgData name="Jedreck Acquissa" userId="2c0a51b5-c593-469c-ad77-d17122690429" providerId="ADAL" clId="{F9B74067-8D6F-4699-8E86-06D9DCAFC5E9}"/>
    <pc:docChg chg="undo redo custSel modSld modMainMaster">
      <pc:chgData name="Jedreck Acquissa" userId="2c0a51b5-c593-469c-ad77-d17122690429" providerId="ADAL" clId="{F9B74067-8D6F-4699-8E86-06D9DCAFC5E9}" dt="2022-12-02T18:07:30.078" v="1659" actId="20577"/>
      <pc:docMkLst>
        <pc:docMk/>
      </pc:docMkLst>
      <pc:sldChg chg="addSp delSp modSp mod setBg">
        <pc:chgData name="Jedreck Acquissa" userId="2c0a51b5-c593-469c-ad77-d17122690429" providerId="ADAL" clId="{F9B74067-8D6F-4699-8E86-06D9DCAFC5E9}" dt="2022-12-02T18:07:30.078" v="1659" actId="20577"/>
        <pc:sldMkLst>
          <pc:docMk/>
          <pc:sldMk cId="3755829205" sldId="256"/>
        </pc:sldMkLst>
        <pc:spChg chg="add del mod ord">
          <ac:chgData name="Jedreck Acquissa" userId="2c0a51b5-c593-469c-ad77-d17122690429" providerId="ADAL" clId="{F9B74067-8D6F-4699-8E86-06D9DCAFC5E9}" dt="2022-12-01T21:49:11.035" v="18" actId="478"/>
          <ac:spMkLst>
            <pc:docMk/>
            <pc:sldMk cId="3755829205" sldId="256"/>
            <ac:spMk id="2" creationId="{40E0199D-0AAA-C174-A6A8-C1110472F446}"/>
          </ac:spMkLst>
        </pc:spChg>
        <pc:spChg chg="mod">
          <ac:chgData name="Jedreck Acquissa" userId="2c0a51b5-c593-469c-ad77-d17122690429" providerId="ADAL" clId="{F9B74067-8D6F-4699-8E86-06D9DCAFC5E9}" dt="2022-12-02T17:51:41.659" v="1560" actId="2711"/>
          <ac:spMkLst>
            <pc:docMk/>
            <pc:sldMk cId="3755829205" sldId="256"/>
            <ac:spMk id="2" creationId="{F28B172A-D22D-E4DC-DAF4-C517C4AFF435}"/>
          </ac:spMkLst>
        </pc:spChg>
        <pc:spChg chg="mod">
          <ac:chgData name="Jedreck Acquissa" userId="2c0a51b5-c593-469c-ad77-d17122690429" providerId="ADAL" clId="{F9B74067-8D6F-4699-8E86-06D9DCAFC5E9}" dt="2022-12-02T04:30:21.183" v="1092"/>
          <ac:spMkLst>
            <pc:docMk/>
            <pc:sldMk cId="3755829205" sldId="256"/>
            <ac:spMk id="4" creationId="{8BA76272-C3D8-CB95-D24D-25275A8FF3DA}"/>
          </ac:spMkLst>
        </pc:spChg>
        <pc:spChg chg="mod">
          <ac:chgData name="Jedreck Acquissa" userId="2c0a51b5-c593-469c-ad77-d17122690429" providerId="ADAL" clId="{F9B74067-8D6F-4699-8E86-06D9DCAFC5E9}" dt="2022-12-02T04:30:21.183" v="1092"/>
          <ac:spMkLst>
            <pc:docMk/>
            <pc:sldMk cId="3755829205" sldId="256"/>
            <ac:spMk id="5" creationId="{2996141E-104D-0D56-9E8C-46BA9C49B021}"/>
          </ac:spMkLst>
        </pc:spChg>
        <pc:spChg chg="mod">
          <ac:chgData name="Jedreck Acquissa" userId="2c0a51b5-c593-469c-ad77-d17122690429" providerId="ADAL" clId="{F9B74067-8D6F-4699-8E86-06D9DCAFC5E9}" dt="2022-12-02T17:51:41.659" v="1560" actId="2711"/>
          <ac:spMkLst>
            <pc:docMk/>
            <pc:sldMk cId="3755829205" sldId="256"/>
            <ac:spMk id="6" creationId="{3DE6B83C-DD17-4127-A4B2-96AA0CAD95A3}"/>
          </ac:spMkLst>
        </pc:spChg>
        <pc:spChg chg="mod">
          <ac:chgData name="Jedreck Acquissa" userId="2c0a51b5-c593-469c-ad77-d17122690429" providerId="ADAL" clId="{F9B74067-8D6F-4699-8E86-06D9DCAFC5E9}" dt="2022-12-02T04:30:21.183" v="1092"/>
          <ac:spMkLst>
            <pc:docMk/>
            <pc:sldMk cId="3755829205" sldId="256"/>
            <ac:spMk id="7" creationId="{35F631DE-96D1-46B1-8562-CF2991354145}"/>
          </ac:spMkLst>
        </pc:spChg>
        <pc:spChg chg="mod">
          <ac:chgData name="Jedreck Acquissa" userId="2c0a51b5-c593-469c-ad77-d17122690429" providerId="ADAL" clId="{F9B74067-8D6F-4699-8E86-06D9DCAFC5E9}" dt="2022-12-02T04:30:21.183" v="1092"/>
          <ac:spMkLst>
            <pc:docMk/>
            <pc:sldMk cId="3755829205" sldId="256"/>
            <ac:spMk id="8" creationId="{1426674A-309C-4E45-95AA-4DE97E750F80}"/>
          </ac:spMkLst>
        </pc:spChg>
        <pc:spChg chg="mod">
          <ac:chgData name="Jedreck Acquissa" userId="2c0a51b5-c593-469c-ad77-d17122690429" providerId="ADAL" clId="{F9B74067-8D6F-4699-8E86-06D9DCAFC5E9}" dt="2022-12-02T04:30:21.183" v="1092"/>
          <ac:spMkLst>
            <pc:docMk/>
            <pc:sldMk cId="3755829205" sldId="256"/>
            <ac:spMk id="9" creationId="{D502F69A-FD73-4B5C-939E-B98AB501A44F}"/>
          </ac:spMkLst>
        </pc:spChg>
        <pc:spChg chg="mod">
          <ac:chgData name="Jedreck Acquissa" userId="2c0a51b5-c593-469c-ad77-d17122690429" providerId="ADAL" clId="{F9B74067-8D6F-4699-8E86-06D9DCAFC5E9}" dt="2022-12-02T04:30:21.183" v="1092"/>
          <ac:spMkLst>
            <pc:docMk/>
            <pc:sldMk cId="3755829205" sldId="256"/>
            <ac:spMk id="10" creationId="{8982F4A8-5B1A-4A5E-A801-2ACD516BE90F}"/>
          </ac:spMkLst>
        </pc:spChg>
        <pc:spChg chg="mod">
          <ac:chgData name="Jedreck Acquissa" userId="2c0a51b5-c593-469c-ad77-d17122690429" providerId="ADAL" clId="{F9B74067-8D6F-4699-8E86-06D9DCAFC5E9}" dt="2022-12-02T04:30:21.183" v="1092"/>
          <ac:spMkLst>
            <pc:docMk/>
            <pc:sldMk cId="3755829205" sldId="256"/>
            <ac:spMk id="13" creationId="{8B415D67-609F-46F2-80B9-D54EE2B115D6}"/>
          </ac:spMkLst>
        </pc:spChg>
        <pc:spChg chg="mod">
          <ac:chgData name="Jedreck Acquissa" userId="2c0a51b5-c593-469c-ad77-d17122690429" providerId="ADAL" clId="{F9B74067-8D6F-4699-8E86-06D9DCAFC5E9}" dt="2022-12-02T04:30:21.183" v="1092"/>
          <ac:spMkLst>
            <pc:docMk/>
            <pc:sldMk cId="3755829205" sldId="256"/>
            <ac:spMk id="14" creationId="{455780C5-D059-464D-AE78-080B0F923E18}"/>
          </ac:spMkLst>
        </pc:spChg>
        <pc:spChg chg="mod">
          <ac:chgData name="Jedreck Acquissa" userId="2c0a51b5-c593-469c-ad77-d17122690429" providerId="ADAL" clId="{F9B74067-8D6F-4699-8E86-06D9DCAFC5E9}" dt="2022-12-02T04:30:21.183" v="1092"/>
          <ac:spMkLst>
            <pc:docMk/>
            <pc:sldMk cId="3755829205" sldId="256"/>
            <ac:spMk id="16" creationId="{D9C9D895-920B-4C94-9070-B3E3840DE83C}"/>
          </ac:spMkLst>
        </pc:spChg>
        <pc:spChg chg="mod">
          <ac:chgData name="Jedreck Acquissa" userId="2c0a51b5-c593-469c-ad77-d17122690429" providerId="ADAL" clId="{F9B74067-8D6F-4699-8E86-06D9DCAFC5E9}" dt="2022-12-02T04:30:21.183" v="1092"/>
          <ac:spMkLst>
            <pc:docMk/>
            <pc:sldMk cId="3755829205" sldId="256"/>
            <ac:spMk id="17" creationId="{3CFFAF0E-1AE5-4979-8FFA-6DFD4E320283}"/>
          </ac:spMkLst>
        </pc:spChg>
        <pc:spChg chg="mod">
          <ac:chgData name="Jedreck Acquissa" userId="2c0a51b5-c593-469c-ad77-d17122690429" providerId="ADAL" clId="{F9B74067-8D6F-4699-8E86-06D9DCAFC5E9}" dt="2022-12-02T04:30:21.183" v="1092"/>
          <ac:spMkLst>
            <pc:docMk/>
            <pc:sldMk cId="3755829205" sldId="256"/>
            <ac:spMk id="18" creationId="{D9E8C3E1-EC91-480A-5B18-876C5A31139F}"/>
          </ac:spMkLst>
        </pc:spChg>
        <pc:spChg chg="mod">
          <ac:chgData name="Jedreck Acquissa" userId="2c0a51b5-c593-469c-ad77-d17122690429" providerId="ADAL" clId="{F9B74067-8D6F-4699-8E86-06D9DCAFC5E9}" dt="2022-12-02T04:30:21.183" v="1092"/>
          <ac:spMkLst>
            <pc:docMk/>
            <pc:sldMk cId="3755829205" sldId="256"/>
            <ac:spMk id="22" creationId="{17A2FFE5-31C6-4CD2-8B83-E9E0195EF82E}"/>
          </ac:spMkLst>
        </pc:spChg>
        <pc:spChg chg="mod">
          <ac:chgData name="Jedreck Acquissa" userId="2c0a51b5-c593-469c-ad77-d17122690429" providerId="ADAL" clId="{F9B74067-8D6F-4699-8E86-06D9DCAFC5E9}" dt="2022-12-02T04:30:21.183" v="1092"/>
          <ac:spMkLst>
            <pc:docMk/>
            <pc:sldMk cId="3755829205" sldId="256"/>
            <ac:spMk id="23" creationId="{33D62F25-2494-46BD-A4AD-D904F3F2F077}"/>
          </ac:spMkLst>
        </pc:spChg>
        <pc:spChg chg="mod">
          <ac:chgData name="Jedreck Acquissa" userId="2c0a51b5-c593-469c-ad77-d17122690429" providerId="ADAL" clId="{F9B74067-8D6F-4699-8E86-06D9DCAFC5E9}" dt="2022-12-02T04:30:21.183" v="1092"/>
          <ac:spMkLst>
            <pc:docMk/>
            <pc:sldMk cId="3755829205" sldId="256"/>
            <ac:spMk id="25" creationId="{F59A008E-07B0-4FE1-BD64-DFAC82C4DCF2}"/>
          </ac:spMkLst>
        </pc:spChg>
        <pc:spChg chg="mod">
          <ac:chgData name="Jedreck Acquissa" userId="2c0a51b5-c593-469c-ad77-d17122690429" providerId="ADAL" clId="{F9B74067-8D6F-4699-8E86-06D9DCAFC5E9}" dt="2022-12-02T04:30:21.183" v="1092"/>
          <ac:spMkLst>
            <pc:docMk/>
            <pc:sldMk cId="3755829205" sldId="256"/>
            <ac:spMk id="26" creationId="{0277797C-0B4F-4086-9DFA-C96D7A6078BE}"/>
          </ac:spMkLst>
        </pc:spChg>
        <pc:spChg chg="mod">
          <ac:chgData name="Jedreck Acquissa" userId="2c0a51b5-c593-469c-ad77-d17122690429" providerId="ADAL" clId="{F9B74067-8D6F-4699-8E86-06D9DCAFC5E9}" dt="2022-12-02T04:30:21.183" v="1092"/>
          <ac:spMkLst>
            <pc:docMk/>
            <pc:sldMk cId="3755829205" sldId="256"/>
            <ac:spMk id="27" creationId="{473428B1-0A8C-3442-9E6B-6E97125A2CA9}"/>
          </ac:spMkLst>
        </pc:spChg>
        <pc:spChg chg="mod">
          <ac:chgData name="Jedreck Acquissa" userId="2c0a51b5-c593-469c-ad77-d17122690429" providerId="ADAL" clId="{F9B74067-8D6F-4699-8E86-06D9DCAFC5E9}" dt="2022-12-02T04:30:21.183" v="1092"/>
          <ac:spMkLst>
            <pc:docMk/>
            <pc:sldMk cId="3755829205" sldId="256"/>
            <ac:spMk id="28" creationId="{7B0F08F9-D3AE-8711-824C-F902EB35C6C9}"/>
          </ac:spMkLst>
        </pc:spChg>
        <pc:spChg chg="mod">
          <ac:chgData name="Jedreck Acquissa" userId="2c0a51b5-c593-469c-ad77-d17122690429" providerId="ADAL" clId="{F9B74067-8D6F-4699-8E86-06D9DCAFC5E9}" dt="2022-12-02T04:30:21.183" v="1092"/>
          <ac:spMkLst>
            <pc:docMk/>
            <pc:sldMk cId="3755829205" sldId="256"/>
            <ac:spMk id="29" creationId="{FF9C6AD7-7148-B218-FF78-FF978F2E69DF}"/>
          </ac:spMkLst>
        </pc:spChg>
        <pc:spChg chg="mod">
          <ac:chgData name="Jedreck Acquissa" userId="2c0a51b5-c593-469c-ad77-d17122690429" providerId="ADAL" clId="{F9B74067-8D6F-4699-8E86-06D9DCAFC5E9}" dt="2022-12-02T04:30:21.183" v="1092"/>
          <ac:spMkLst>
            <pc:docMk/>
            <pc:sldMk cId="3755829205" sldId="256"/>
            <ac:spMk id="32" creationId="{A2E8ED15-D68C-4510-8765-C59D32DCDD5B}"/>
          </ac:spMkLst>
        </pc:spChg>
        <pc:spChg chg="mod">
          <ac:chgData name="Jedreck Acquissa" userId="2c0a51b5-c593-469c-ad77-d17122690429" providerId="ADAL" clId="{F9B74067-8D6F-4699-8E86-06D9DCAFC5E9}" dt="2022-12-02T04:30:21.183" v="1092"/>
          <ac:spMkLst>
            <pc:docMk/>
            <pc:sldMk cId="3755829205" sldId="256"/>
            <ac:spMk id="33" creationId="{645B56ED-0495-4A79-8C05-DECF538EB6FD}"/>
          </ac:spMkLst>
        </pc:spChg>
        <pc:spChg chg="mod">
          <ac:chgData name="Jedreck Acquissa" userId="2c0a51b5-c593-469c-ad77-d17122690429" providerId="ADAL" clId="{F9B74067-8D6F-4699-8E86-06D9DCAFC5E9}" dt="2022-12-02T04:30:21.183" v="1092"/>
          <ac:spMkLst>
            <pc:docMk/>
            <pc:sldMk cId="3755829205" sldId="256"/>
            <ac:spMk id="34" creationId="{3C627CA9-6C45-4882-B87C-F28A7E85A0DC}"/>
          </ac:spMkLst>
        </pc:spChg>
        <pc:spChg chg="mod">
          <ac:chgData name="Jedreck Acquissa" userId="2c0a51b5-c593-469c-ad77-d17122690429" providerId="ADAL" clId="{F9B74067-8D6F-4699-8E86-06D9DCAFC5E9}" dt="2022-12-02T04:30:21.183" v="1092"/>
          <ac:spMkLst>
            <pc:docMk/>
            <pc:sldMk cId="3755829205" sldId="256"/>
            <ac:spMk id="35" creationId="{C469EDBB-C037-B188-37EF-E75293B81066}"/>
          </ac:spMkLst>
        </pc:spChg>
        <pc:spChg chg="mod">
          <ac:chgData name="Jedreck Acquissa" userId="2c0a51b5-c593-469c-ad77-d17122690429" providerId="ADAL" clId="{F9B74067-8D6F-4699-8E86-06D9DCAFC5E9}" dt="2022-12-02T04:30:21.183" v="1092"/>
          <ac:spMkLst>
            <pc:docMk/>
            <pc:sldMk cId="3755829205" sldId="256"/>
            <ac:spMk id="36" creationId="{5390307D-EA68-4032-A600-6726DB706F57}"/>
          </ac:spMkLst>
        </pc:spChg>
        <pc:spChg chg="mod">
          <ac:chgData name="Jedreck Acquissa" userId="2c0a51b5-c593-469c-ad77-d17122690429" providerId="ADAL" clId="{F9B74067-8D6F-4699-8E86-06D9DCAFC5E9}" dt="2022-12-02T04:30:21.183" v="1092"/>
          <ac:spMkLst>
            <pc:docMk/>
            <pc:sldMk cId="3755829205" sldId="256"/>
            <ac:spMk id="37" creationId="{D58685E9-939F-418E-9707-002949BFABB9}"/>
          </ac:spMkLst>
        </pc:spChg>
        <pc:spChg chg="mod">
          <ac:chgData name="Jedreck Acquissa" userId="2c0a51b5-c593-469c-ad77-d17122690429" providerId="ADAL" clId="{F9B74067-8D6F-4699-8E86-06D9DCAFC5E9}" dt="2022-12-02T04:30:21.183" v="1092"/>
          <ac:spMkLst>
            <pc:docMk/>
            <pc:sldMk cId="3755829205" sldId="256"/>
            <ac:spMk id="38" creationId="{8132171E-C16C-4619-A343-4DE00039759E}"/>
          </ac:spMkLst>
        </pc:spChg>
        <pc:spChg chg="mod">
          <ac:chgData name="Jedreck Acquissa" userId="2c0a51b5-c593-469c-ad77-d17122690429" providerId="ADAL" clId="{F9B74067-8D6F-4699-8E86-06D9DCAFC5E9}" dt="2022-12-02T04:30:21.183" v="1092"/>
          <ac:spMkLst>
            <pc:docMk/>
            <pc:sldMk cId="3755829205" sldId="256"/>
            <ac:spMk id="40" creationId="{274661A2-722D-4D54-BEAE-666496ACEDC6}"/>
          </ac:spMkLst>
        </pc:spChg>
        <pc:spChg chg="mod">
          <ac:chgData name="Jedreck Acquissa" userId="2c0a51b5-c593-469c-ad77-d17122690429" providerId="ADAL" clId="{F9B74067-8D6F-4699-8E86-06D9DCAFC5E9}" dt="2022-12-02T04:30:21.183" v="1092"/>
          <ac:spMkLst>
            <pc:docMk/>
            <pc:sldMk cId="3755829205" sldId="256"/>
            <ac:spMk id="42" creationId="{3CD05FF1-9AA1-029E-5D3E-2394C2262C65}"/>
          </ac:spMkLst>
        </pc:spChg>
        <pc:spChg chg="mod">
          <ac:chgData name="Jedreck Acquissa" userId="2c0a51b5-c593-469c-ad77-d17122690429" providerId="ADAL" clId="{F9B74067-8D6F-4699-8E86-06D9DCAFC5E9}" dt="2022-12-02T04:30:21.183" v="1092"/>
          <ac:spMkLst>
            <pc:docMk/>
            <pc:sldMk cId="3755829205" sldId="256"/>
            <ac:spMk id="43" creationId="{92374790-C4DB-83F8-7F50-285E35687BEE}"/>
          </ac:spMkLst>
        </pc:spChg>
        <pc:spChg chg="mod">
          <ac:chgData name="Jedreck Acquissa" userId="2c0a51b5-c593-469c-ad77-d17122690429" providerId="ADAL" clId="{F9B74067-8D6F-4699-8E86-06D9DCAFC5E9}" dt="2022-12-02T04:30:21.183" v="1092"/>
          <ac:spMkLst>
            <pc:docMk/>
            <pc:sldMk cId="3755829205" sldId="256"/>
            <ac:spMk id="44" creationId="{B004E3E9-2365-4C4C-AD63-A1B9132FB4AF}"/>
          </ac:spMkLst>
        </pc:spChg>
        <pc:spChg chg="mod">
          <ac:chgData name="Jedreck Acquissa" userId="2c0a51b5-c593-469c-ad77-d17122690429" providerId="ADAL" clId="{F9B74067-8D6F-4699-8E86-06D9DCAFC5E9}" dt="2022-12-02T04:30:21.183" v="1092"/>
          <ac:spMkLst>
            <pc:docMk/>
            <pc:sldMk cId="3755829205" sldId="256"/>
            <ac:spMk id="45" creationId="{3DBD3380-ABB5-4BE5-902A-63A1C3AC392F}"/>
          </ac:spMkLst>
        </pc:spChg>
        <pc:spChg chg="mod">
          <ac:chgData name="Jedreck Acquissa" userId="2c0a51b5-c593-469c-ad77-d17122690429" providerId="ADAL" clId="{F9B74067-8D6F-4699-8E86-06D9DCAFC5E9}" dt="2022-12-02T04:30:21.183" v="1092"/>
          <ac:spMkLst>
            <pc:docMk/>
            <pc:sldMk cId="3755829205" sldId="256"/>
            <ac:spMk id="48" creationId="{77CD9DB8-3AD8-CE08-7173-8415FCCF140A}"/>
          </ac:spMkLst>
        </pc:spChg>
        <pc:spChg chg="mod">
          <ac:chgData name="Jedreck Acquissa" userId="2c0a51b5-c593-469c-ad77-d17122690429" providerId="ADAL" clId="{F9B74067-8D6F-4699-8E86-06D9DCAFC5E9}" dt="2022-12-02T04:30:21.183" v="1092"/>
          <ac:spMkLst>
            <pc:docMk/>
            <pc:sldMk cId="3755829205" sldId="256"/>
            <ac:spMk id="49" creationId="{70ECD734-53FF-4651-AC02-01A49CC96B0B}"/>
          </ac:spMkLst>
        </pc:spChg>
        <pc:spChg chg="mod">
          <ac:chgData name="Jedreck Acquissa" userId="2c0a51b5-c593-469c-ad77-d17122690429" providerId="ADAL" clId="{F9B74067-8D6F-4699-8E86-06D9DCAFC5E9}" dt="2022-12-02T04:30:21.183" v="1092"/>
          <ac:spMkLst>
            <pc:docMk/>
            <pc:sldMk cId="3755829205" sldId="256"/>
            <ac:spMk id="51" creationId="{BB36DE40-BB81-56FD-96EB-1C970E5BDB45}"/>
          </ac:spMkLst>
        </pc:spChg>
        <pc:spChg chg="mod">
          <ac:chgData name="Jedreck Acquissa" userId="2c0a51b5-c593-469c-ad77-d17122690429" providerId="ADAL" clId="{F9B74067-8D6F-4699-8E86-06D9DCAFC5E9}" dt="2022-12-02T04:30:21.183" v="1092"/>
          <ac:spMkLst>
            <pc:docMk/>
            <pc:sldMk cId="3755829205" sldId="256"/>
            <ac:spMk id="54" creationId="{787AB84E-4B3B-CC8D-5C6B-706EE9D1E22A}"/>
          </ac:spMkLst>
        </pc:spChg>
        <pc:spChg chg="mod">
          <ac:chgData name="Jedreck Acquissa" userId="2c0a51b5-c593-469c-ad77-d17122690429" providerId="ADAL" clId="{F9B74067-8D6F-4699-8E86-06D9DCAFC5E9}" dt="2022-12-02T04:30:21.183" v="1092"/>
          <ac:spMkLst>
            <pc:docMk/>
            <pc:sldMk cId="3755829205" sldId="256"/>
            <ac:spMk id="55" creationId="{56E2E3E3-64CC-6678-5A8F-D27084DA113A}"/>
          </ac:spMkLst>
        </pc:spChg>
        <pc:spChg chg="mod">
          <ac:chgData name="Jedreck Acquissa" userId="2c0a51b5-c593-469c-ad77-d17122690429" providerId="ADAL" clId="{F9B74067-8D6F-4699-8E86-06D9DCAFC5E9}" dt="2022-12-02T04:30:21.183" v="1092"/>
          <ac:spMkLst>
            <pc:docMk/>
            <pc:sldMk cId="3755829205" sldId="256"/>
            <ac:spMk id="58" creationId="{48368C46-D3B8-D39D-03AD-ADCB8CD96B77}"/>
          </ac:spMkLst>
        </pc:spChg>
        <pc:spChg chg="mod">
          <ac:chgData name="Jedreck Acquissa" userId="2c0a51b5-c593-469c-ad77-d17122690429" providerId="ADAL" clId="{F9B74067-8D6F-4699-8E86-06D9DCAFC5E9}" dt="2022-12-02T04:30:21.183" v="1092"/>
          <ac:spMkLst>
            <pc:docMk/>
            <pc:sldMk cId="3755829205" sldId="256"/>
            <ac:spMk id="59" creationId="{67C90B85-3140-F634-D0D8-E9A353AB4CF9}"/>
          </ac:spMkLst>
        </pc:spChg>
        <pc:spChg chg="mod">
          <ac:chgData name="Jedreck Acquissa" userId="2c0a51b5-c593-469c-ad77-d17122690429" providerId="ADAL" clId="{F9B74067-8D6F-4699-8E86-06D9DCAFC5E9}" dt="2022-12-02T04:30:21.183" v="1092"/>
          <ac:spMkLst>
            <pc:docMk/>
            <pc:sldMk cId="3755829205" sldId="256"/>
            <ac:spMk id="60" creationId="{5E8946B3-C12B-E807-1AE5-1639FEDEF849}"/>
          </ac:spMkLst>
        </pc:spChg>
        <pc:spChg chg="mod">
          <ac:chgData name="Jedreck Acquissa" userId="2c0a51b5-c593-469c-ad77-d17122690429" providerId="ADAL" clId="{F9B74067-8D6F-4699-8E86-06D9DCAFC5E9}" dt="2022-12-02T04:30:21.183" v="1092"/>
          <ac:spMkLst>
            <pc:docMk/>
            <pc:sldMk cId="3755829205" sldId="256"/>
            <ac:spMk id="62" creationId="{6A0CBA84-17A0-D7A3-7D2B-55CF97CD3C6E}"/>
          </ac:spMkLst>
        </pc:spChg>
        <pc:spChg chg="mod">
          <ac:chgData name="Jedreck Acquissa" userId="2c0a51b5-c593-469c-ad77-d17122690429" providerId="ADAL" clId="{F9B74067-8D6F-4699-8E86-06D9DCAFC5E9}" dt="2022-12-02T04:30:21.183" v="1092"/>
          <ac:spMkLst>
            <pc:docMk/>
            <pc:sldMk cId="3755829205" sldId="256"/>
            <ac:spMk id="64" creationId="{3BC84874-A7AE-A26A-D608-AA97A089C49A}"/>
          </ac:spMkLst>
        </pc:spChg>
        <pc:spChg chg="mod">
          <ac:chgData name="Jedreck Acquissa" userId="2c0a51b5-c593-469c-ad77-d17122690429" providerId="ADAL" clId="{F9B74067-8D6F-4699-8E86-06D9DCAFC5E9}" dt="2022-12-02T04:30:21.183" v="1092"/>
          <ac:spMkLst>
            <pc:docMk/>
            <pc:sldMk cId="3755829205" sldId="256"/>
            <ac:spMk id="65" creationId="{5A275D68-46A6-3492-DC29-88C11DD809C7}"/>
          </ac:spMkLst>
        </pc:spChg>
        <pc:spChg chg="mod">
          <ac:chgData name="Jedreck Acquissa" userId="2c0a51b5-c593-469c-ad77-d17122690429" providerId="ADAL" clId="{F9B74067-8D6F-4699-8E86-06D9DCAFC5E9}" dt="2022-12-02T04:30:21.183" v="1092"/>
          <ac:spMkLst>
            <pc:docMk/>
            <pc:sldMk cId="3755829205" sldId="256"/>
            <ac:spMk id="66" creationId="{8E5374E6-1C54-1E3E-C47D-79A64A584ED5}"/>
          </ac:spMkLst>
        </pc:spChg>
        <pc:spChg chg="mod">
          <ac:chgData name="Jedreck Acquissa" userId="2c0a51b5-c593-469c-ad77-d17122690429" providerId="ADAL" clId="{F9B74067-8D6F-4699-8E86-06D9DCAFC5E9}" dt="2022-12-02T04:30:21.183" v="1092"/>
          <ac:spMkLst>
            <pc:docMk/>
            <pc:sldMk cId="3755829205" sldId="256"/>
            <ac:spMk id="68" creationId="{F44A8485-C3E9-9F3E-1F79-75B13F513979}"/>
          </ac:spMkLst>
        </pc:spChg>
        <pc:spChg chg="mod">
          <ac:chgData name="Jedreck Acquissa" userId="2c0a51b5-c593-469c-ad77-d17122690429" providerId="ADAL" clId="{F9B74067-8D6F-4699-8E86-06D9DCAFC5E9}" dt="2022-12-02T04:30:21.183" v="1092"/>
          <ac:spMkLst>
            <pc:docMk/>
            <pc:sldMk cId="3755829205" sldId="256"/>
            <ac:spMk id="69" creationId="{1FCC9390-D0E1-EDC2-AB1A-AC84B367839B}"/>
          </ac:spMkLst>
        </pc:spChg>
        <pc:spChg chg="mod">
          <ac:chgData name="Jedreck Acquissa" userId="2c0a51b5-c593-469c-ad77-d17122690429" providerId="ADAL" clId="{F9B74067-8D6F-4699-8E86-06D9DCAFC5E9}" dt="2022-12-02T04:30:21.183" v="1092"/>
          <ac:spMkLst>
            <pc:docMk/>
            <pc:sldMk cId="3755829205" sldId="256"/>
            <ac:spMk id="70" creationId="{5FFAC21C-98C8-5E8A-F486-E12EDBA0E06F}"/>
          </ac:spMkLst>
        </pc:spChg>
        <pc:spChg chg="mod">
          <ac:chgData name="Jedreck Acquissa" userId="2c0a51b5-c593-469c-ad77-d17122690429" providerId="ADAL" clId="{F9B74067-8D6F-4699-8E86-06D9DCAFC5E9}" dt="2022-12-02T04:30:21.183" v="1092"/>
          <ac:spMkLst>
            <pc:docMk/>
            <pc:sldMk cId="3755829205" sldId="256"/>
            <ac:spMk id="73" creationId="{32AC2FDD-34E9-2CF8-3E03-10FEC92291EB}"/>
          </ac:spMkLst>
        </pc:spChg>
        <pc:spChg chg="mod">
          <ac:chgData name="Jedreck Acquissa" userId="2c0a51b5-c593-469c-ad77-d17122690429" providerId="ADAL" clId="{F9B74067-8D6F-4699-8E86-06D9DCAFC5E9}" dt="2022-12-02T04:30:21.183" v="1092"/>
          <ac:spMkLst>
            <pc:docMk/>
            <pc:sldMk cId="3755829205" sldId="256"/>
            <ac:spMk id="74" creationId="{321A84CE-B2D6-AC02-ED16-6CA0DEF67411}"/>
          </ac:spMkLst>
        </pc:spChg>
        <pc:spChg chg="mod">
          <ac:chgData name="Jedreck Acquissa" userId="2c0a51b5-c593-469c-ad77-d17122690429" providerId="ADAL" clId="{F9B74067-8D6F-4699-8E86-06D9DCAFC5E9}" dt="2022-12-02T04:30:21.183" v="1092"/>
          <ac:spMkLst>
            <pc:docMk/>
            <pc:sldMk cId="3755829205" sldId="256"/>
            <ac:spMk id="75" creationId="{C6AD0D40-8DD7-963C-7FB9-55D97C89A0ED}"/>
          </ac:spMkLst>
        </pc:spChg>
        <pc:spChg chg="mod">
          <ac:chgData name="Jedreck Acquissa" userId="2c0a51b5-c593-469c-ad77-d17122690429" providerId="ADAL" clId="{F9B74067-8D6F-4699-8E86-06D9DCAFC5E9}" dt="2022-12-02T04:30:21.183" v="1092"/>
          <ac:spMkLst>
            <pc:docMk/>
            <pc:sldMk cId="3755829205" sldId="256"/>
            <ac:spMk id="77" creationId="{0EB6146D-4BE1-D884-4B68-FB77AF53A034}"/>
          </ac:spMkLst>
        </pc:spChg>
        <pc:spChg chg="mod">
          <ac:chgData name="Jedreck Acquissa" userId="2c0a51b5-c593-469c-ad77-d17122690429" providerId="ADAL" clId="{F9B74067-8D6F-4699-8E86-06D9DCAFC5E9}" dt="2022-12-02T04:30:21.183" v="1092"/>
          <ac:spMkLst>
            <pc:docMk/>
            <pc:sldMk cId="3755829205" sldId="256"/>
            <ac:spMk id="79" creationId="{A9EFBF83-198C-62B4-5192-D91BC0757416}"/>
          </ac:spMkLst>
        </pc:spChg>
        <pc:spChg chg="mod">
          <ac:chgData name="Jedreck Acquissa" userId="2c0a51b5-c593-469c-ad77-d17122690429" providerId="ADAL" clId="{F9B74067-8D6F-4699-8E86-06D9DCAFC5E9}" dt="2022-12-02T04:30:21.183" v="1092"/>
          <ac:spMkLst>
            <pc:docMk/>
            <pc:sldMk cId="3755829205" sldId="256"/>
            <ac:spMk id="80" creationId="{DE694D41-9BAE-EA97-FB2A-96CD7AA47126}"/>
          </ac:spMkLst>
        </pc:spChg>
        <pc:spChg chg="mod">
          <ac:chgData name="Jedreck Acquissa" userId="2c0a51b5-c593-469c-ad77-d17122690429" providerId="ADAL" clId="{F9B74067-8D6F-4699-8E86-06D9DCAFC5E9}" dt="2022-12-02T04:30:21.183" v="1092"/>
          <ac:spMkLst>
            <pc:docMk/>
            <pc:sldMk cId="3755829205" sldId="256"/>
            <ac:spMk id="81" creationId="{AE6EA72B-A625-658A-11DD-5B5F60375640}"/>
          </ac:spMkLst>
        </pc:spChg>
        <pc:spChg chg="mod">
          <ac:chgData name="Jedreck Acquissa" userId="2c0a51b5-c593-469c-ad77-d17122690429" providerId="ADAL" clId="{F9B74067-8D6F-4699-8E86-06D9DCAFC5E9}" dt="2022-12-02T00:59:34.698" v="90"/>
          <ac:spMkLst>
            <pc:docMk/>
            <pc:sldMk cId="3755829205" sldId="256"/>
            <ac:spMk id="84" creationId="{7BBE6D99-173C-3909-A2CB-1A46340A49A1}"/>
          </ac:spMkLst>
        </pc:spChg>
        <pc:spChg chg="mod">
          <ac:chgData name="Jedreck Acquissa" userId="2c0a51b5-c593-469c-ad77-d17122690429" providerId="ADAL" clId="{F9B74067-8D6F-4699-8E86-06D9DCAFC5E9}" dt="2022-12-02T18:00:32.599" v="1580" actId="1076"/>
          <ac:spMkLst>
            <pc:docMk/>
            <pc:sldMk cId="3755829205" sldId="256"/>
            <ac:spMk id="85" creationId="{2286D8E7-C96C-8884-A167-96279838F269}"/>
          </ac:spMkLst>
        </pc:spChg>
        <pc:spChg chg="mod">
          <ac:chgData name="Jedreck Acquissa" userId="2c0a51b5-c593-469c-ad77-d17122690429" providerId="ADAL" clId="{F9B74067-8D6F-4699-8E86-06D9DCAFC5E9}" dt="2022-12-02T00:59:34.698" v="90"/>
          <ac:spMkLst>
            <pc:docMk/>
            <pc:sldMk cId="3755829205" sldId="256"/>
            <ac:spMk id="85" creationId="{DA7CC738-DCF7-5ACC-B7A3-4F8737C57236}"/>
          </ac:spMkLst>
        </pc:spChg>
        <pc:spChg chg="mod">
          <ac:chgData name="Jedreck Acquissa" userId="2c0a51b5-c593-469c-ad77-d17122690429" providerId="ADAL" clId="{F9B74067-8D6F-4699-8E86-06D9DCAFC5E9}" dt="2022-12-02T00:59:34.698" v="90"/>
          <ac:spMkLst>
            <pc:docMk/>
            <pc:sldMk cId="3755829205" sldId="256"/>
            <ac:spMk id="86" creationId="{AEF3574B-ABF5-EA90-BA30-784318040418}"/>
          </ac:spMkLst>
        </pc:spChg>
        <pc:spChg chg="add mod">
          <ac:chgData name="Jedreck Acquissa" userId="2c0a51b5-c593-469c-ad77-d17122690429" providerId="ADAL" clId="{F9B74067-8D6F-4699-8E86-06D9DCAFC5E9}" dt="2022-12-02T18:04:14.607" v="1620" actId="1076"/>
          <ac:spMkLst>
            <pc:docMk/>
            <pc:sldMk cId="3755829205" sldId="256"/>
            <ac:spMk id="86" creationId="{CC63D566-EDF0-C4FB-5F70-9F8D650EF791}"/>
          </ac:spMkLst>
        </pc:spChg>
        <pc:spChg chg="mod">
          <ac:chgData name="Jedreck Acquissa" userId="2c0a51b5-c593-469c-ad77-d17122690429" providerId="ADAL" clId="{F9B74067-8D6F-4699-8E86-06D9DCAFC5E9}" dt="2022-12-02T17:51:41.659" v="1560" actId="2711"/>
          <ac:spMkLst>
            <pc:docMk/>
            <pc:sldMk cId="3755829205" sldId="256"/>
            <ac:spMk id="87" creationId="{2D68039D-F1BD-509F-6584-8F2AA60F0BC4}"/>
          </ac:spMkLst>
        </pc:spChg>
        <pc:spChg chg="add mod">
          <ac:chgData name="Jedreck Acquissa" userId="2c0a51b5-c593-469c-ad77-d17122690429" providerId="ADAL" clId="{F9B74067-8D6F-4699-8E86-06D9DCAFC5E9}" dt="2022-12-02T18:00:12.262" v="1579" actId="1076"/>
          <ac:spMkLst>
            <pc:docMk/>
            <pc:sldMk cId="3755829205" sldId="256"/>
            <ac:spMk id="88" creationId="{0BBDAC13-B8BA-7A17-60FD-563344918853}"/>
          </ac:spMkLst>
        </pc:spChg>
        <pc:spChg chg="mod">
          <ac:chgData name="Jedreck Acquissa" userId="2c0a51b5-c593-469c-ad77-d17122690429" providerId="ADAL" clId="{F9B74067-8D6F-4699-8E86-06D9DCAFC5E9}" dt="2022-12-02T00:59:34.698" v="90"/>
          <ac:spMkLst>
            <pc:docMk/>
            <pc:sldMk cId="3755829205" sldId="256"/>
            <ac:spMk id="89" creationId="{AACD17BD-EA9D-EA8E-C26F-8B0750AFC825}"/>
          </ac:spMkLst>
        </pc:spChg>
        <pc:spChg chg="mod">
          <ac:chgData name="Jedreck Acquissa" userId="2c0a51b5-c593-469c-ad77-d17122690429" providerId="ADAL" clId="{F9B74067-8D6F-4699-8E86-06D9DCAFC5E9}" dt="2022-12-02T00:59:34.698" v="90"/>
          <ac:spMkLst>
            <pc:docMk/>
            <pc:sldMk cId="3755829205" sldId="256"/>
            <ac:spMk id="90" creationId="{96C53115-2D58-F8FE-686E-9EE0D7B9B7C7}"/>
          </ac:spMkLst>
        </pc:spChg>
        <pc:spChg chg="mod">
          <ac:chgData name="Jedreck Acquissa" userId="2c0a51b5-c593-469c-ad77-d17122690429" providerId="ADAL" clId="{F9B74067-8D6F-4699-8E86-06D9DCAFC5E9}" dt="2022-12-02T00:59:34.698" v="90"/>
          <ac:spMkLst>
            <pc:docMk/>
            <pc:sldMk cId="3755829205" sldId="256"/>
            <ac:spMk id="91" creationId="{B21C38CF-787A-E35F-627E-14DDB5EC57AF}"/>
          </ac:spMkLst>
        </pc:spChg>
        <pc:spChg chg="add mod">
          <ac:chgData name="Jedreck Acquissa" userId="2c0a51b5-c593-469c-ad77-d17122690429" providerId="ADAL" clId="{F9B74067-8D6F-4699-8E86-06D9DCAFC5E9}" dt="2022-12-02T18:05:11.955" v="1641" actId="1076"/>
          <ac:spMkLst>
            <pc:docMk/>
            <pc:sldMk cId="3755829205" sldId="256"/>
            <ac:spMk id="91" creationId="{FC4AA0DE-FD23-8444-B658-FE26F83BA88B}"/>
          </ac:spMkLst>
        </pc:spChg>
        <pc:spChg chg="mod">
          <ac:chgData name="Jedreck Acquissa" userId="2c0a51b5-c593-469c-ad77-d17122690429" providerId="ADAL" clId="{F9B74067-8D6F-4699-8E86-06D9DCAFC5E9}" dt="2022-12-02T17:51:41.659" v="1560" actId="2711"/>
          <ac:spMkLst>
            <pc:docMk/>
            <pc:sldMk cId="3755829205" sldId="256"/>
            <ac:spMk id="92" creationId="{EE470134-83D9-4134-8343-90E8A28AB93B}"/>
          </ac:spMkLst>
        </pc:spChg>
        <pc:spChg chg="mod">
          <ac:chgData name="Jedreck Acquissa" userId="2c0a51b5-c593-469c-ad77-d17122690429" providerId="ADAL" clId="{F9B74067-8D6F-4699-8E86-06D9DCAFC5E9}" dt="2022-12-02T18:02:22.291" v="1586" actId="1076"/>
          <ac:spMkLst>
            <pc:docMk/>
            <pc:sldMk cId="3755829205" sldId="256"/>
            <ac:spMk id="93" creationId="{115111AB-CDED-3633-41EE-964254C15A52}"/>
          </ac:spMkLst>
        </pc:spChg>
        <pc:spChg chg="mod">
          <ac:chgData name="Jedreck Acquissa" userId="2c0a51b5-c593-469c-ad77-d17122690429" providerId="ADAL" clId="{F9B74067-8D6F-4699-8E86-06D9DCAFC5E9}" dt="2022-12-02T00:59:34.698" v="90"/>
          <ac:spMkLst>
            <pc:docMk/>
            <pc:sldMk cId="3755829205" sldId="256"/>
            <ac:spMk id="93" creationId="{B7EA1C36-A141-C679-92B7-BC54322FB8C4}"/>
          </ac:spMkLst>
        </pc:spChg>
        <pc:spChg chg="del mod">
          <ac:chgData name="Jedreck Acquissa" userId="2c0a51b5-c593-469c-ad77-d17122690429" providerId="ADAL" clId="{F9B74067-8D6F-4699-8E86-06D9DCAFC5E9}" dt="2022-12-02T14:44:27.844" v="1354" actId="21"/>
          <ac:spMkLst>
            <pc:docMk/>
            <pc:sldMk cId="3755829205" sldId="256"/>
            <ac:spMk id="95" creationId="{3396C219-0A93-7F37-B1F6-46C08CE6E203}"/>
          </ac:spMkLst>
        </pc:spChg>
        <pc:spChg chg="mod">
          <ac:chgData name="Jedreck Acquissa" userId="2c0a51b5-c593-469c-ad77-d17122690429" providerId="ADAL" clId="{F9B74067-8D6F-4699-8E86-06D9DCAFC5E9}" dt="2022-12-02T00:59:34.698" v="90"/>
          <ac:spMkLst>
            <pc:docMk/>
            <pc:sldMk cId="3755829205" sldId="256"/>
            <ac:spMk id="95" creationId="{42985065-3D2F-EC1A-79EE-DF1AC1635C78}"/>
          </ac:spMkLst>
        </pc:spChg>
        <pc:spChg chg="mod">
          <ac:chgData name="Jedreck Acquissa" userId="2c0a51b5-c593-469c-ad77-d17122690429" providerId="ADAL" clId="{F9B74067-8D6F-4699-8E86-06D9DCAFC5E9}" dt="2022-12-02T00:59:34.698" v="90"/>
          <ac:spMkLst>
            <pc:docMk/>
            <pc:sldMk cId="3755829205" sldId="256"/>
            <ac:spMk id="96" creationId="{71E44AEC-6B63-BB78-4C61-9518962A1ED2}"/>
          </ac:spMkLst>
        </pc:spChg>
        <pc:spChg chg="mod">
          <ac:chgData name="Jedreck Acquissa" userId="2c0a51b5-c593-469c-ad77-d17122690429" providerId="ADAL" clId="{F9B74067-8D6F-4699-8E86-06D9DCAFC5E9}" dt="2022-12-02T00:59:34.698" v="90"/>
          <ac:spMkLst>
            <pc:docMk/>
            <pc:sldMk cId="3755829205" sldId="256"/>
            <ac:spMk id="97" creationId="{71796CFF-52BE-CD38-FE4B-930B7B690F0B}"/>
          </ac:spMkLst>
        </pc:spChg>
        <pc:spChg chg="mod">
          <ac:chgData name="Jedreck Acquissa" userId="2c0a51b5-c593-469c-ad77-d17122690429" providerId="ADAL" clId="{F9B74067-8D6F-4699-8E86-06D9DCAFC5E9}" dt="2022-12-02T04:30:21.183" v="1092"/>
          <ac:spMkLst>
            <pc:docMk/>
            <pc:sldMk cId="3755829205" sldId="256"/>
            <ac:spMk id="102" creationId="{C2554F31-1CC2-04EB-F336-F894E904473B}"/>
          </ac:spMkLst>
        </pc:spChg>
        <pc:spChg chg="mod">
          <ac:chgData name="Jedreck Acquissa" userId="2c0a51b5-c593-469c-ad77-d17122690429" providerId="ADAL" clId="{F9B74067-8D6F-4699-8E86-06D9DCAFC5E9}" dt="2022-12-02T04:30:21.183" v="1092"/>
          <ac:spMkLst>
            <pc:docMk/>
            <pc:sldMk cId="3755829205" sldId="256"/>
            <ac:spMk id="104" creationId="{BB8FC4B5-1F65-F5A6-70E6-57B355BFA972}"/>
          </ac:spMkLst>
        </pc:spChg>
        <pc:spChg chg="mod">
          <ac:chgData name="Jedreck Acquissa" userId="2c0a51b5-c593-469c-ad77-d17122690429" providerId="ADAL" clId="{F9B74067-8D6F-4699-8E86-06D9DCAFC5E9}" dt="2022-12-02T04:30:21.183" v="1092"/>
          <ac:spMkLst>
            <pc:docMk/>
            <pc:sldMk cId="3755829205" sldId="256"/>
            <ac:spMk id="105" creationId="{ABB5EA93-6B9E-EB67-3B50-C06A8D9CE94F}"/>
          </ac:spMkLst>
        </pc:spChg>
        <pc:spChg chg="mod">
          <ac:chgData name="Jedreck Acquissa" userId="2c0a51b5-c593-469c-ad77-d17122690429" providerId="ADAL" clId="{F9B74067-8D6F-4699-8E86-06D9DCAFC5E9}" dt="2022-12-02T04:30:21.183" v="1092"/>
          <ac:spMkLst>
            <pc:docMk/>
            <pc:sldMk cId="3755829205" sldId="256"/>
            <ac:spMk id="106" creationId="{18DF51E8-E391-6573-9634-B24ABC9917FC}"/>
          </ac:spMkLst>
        </pc:spChg>
        <pc:spChg chg="mod">
          <ac:chgData name="Jedreck Acquissa" userId="2c0a51b5-c593-469c-ad77-d17122690429" providerId="ADAL" clId="{F9B74067-8D6F-4699-8E86-06D9DCAFC5E9}" dt="2022-12-02T04:30:21.183" v="1092"/>
          <ac:spMkLst>
            <pc:docMk/>
            <pc:sldMk cId="3755829205" sldId="256"/>
            <ac:spMk id="108" creationId="{20F4A318-FD29-1F1B-0ED6-9391E171971A}"/>
          </ac:spMkLst>
        </pc:spChg>
        <pc:spChg chg="mod">
          <ac:chgData name="Jedreck Acquissa" userId="2c0a51b5-c593-469c-ad77-d17122690429" providerId="ADAL" clId="{F9B74067-8D6F-4699-8E86-06D9DCAFC5E9}" dt="2022-12-02T04:30:21.183" v="1092"/>
          <ac:spMkLst>
            <pc:docMk/>
            <pc:sldMk cId="3755829205" sldId="256"/>
            <ac:spMk id="109" creationId="{A685F419-1578-BB14-AB76-1AB1FF2BA363}"/>
          </ac:spMkLst>
        </pc:spChg>
        <pc:spChg chg="mod">
          <ac:chgData name="Jedreck Acquissa" userId="2c0a51b5-c593-469c-ad77-d17122690429" providerId="ADAL" clId="{F9B74067-8D6F-4699-8E86-06D9DCAFC5E9}" dt="2022-12-02T04:30:21.183" v="1092"/>
          <ac:spMkLst>
            <pc:docMk/>
            <pc:sldMk cId="3755829205" sldId="256"/>
            <ac:spMk id="110" creationId="{13A60C0D-029F-7A3D-C08B-AA61642C27FF}"/>
          </ac:spMkLst>
        </pc:spChg>
        <pc:spChg chg="mod">
          <ac:chgData name="Jedreck Acquissa" userId="2c0a51b5-c593-469c-ad77-d17122690429" providerId="ADAL" clId="{F9B74067-8D6F-4699-8E86-06D9DCAFC5E9}" dt="2022-12-02T04:30:21.183" v="1092"/>
          <ac:spMkLst>
            <pc:docMk/>
            <pc:sldMk cId="3755829205" sldId="256"/>
            <ac:spMk id="111" creationId="{7291EE86-C0E3-76DF-1F20-39D0FBA737CF}"/>
          </ac:spMkLst>
        </pc:spChg>
        <pc:spChg chg="mod">
          <ac:chgData name="Jedreck Acquissa" userId="2c0a51b5-c593-469c-ad77-d17122690429" providerId="ADAL" clId="{F9B74067-8D6F-4699-8E86-06D9DCAFC5E9}" dt="2022-12-02T04:30:21.183" v="1092"/>
          <ac:spMkLst>
            <pc:docMk/>
            <pc:sldMk cId="3755829205" sldId="256"/>
            <ac:spMk id="112" creationId="{F9A7199E-B972-5391-5B7A-B0B86B96C1CA}"/>
          </ac:spMkLst>
        </pc:spChg>
        <pc:spChg chg="mod">
          <ac:chgData name="Jedreck Acquissa" userId="2c0a51b5-c593-469c-ad77-d17122690429" providerId="ADAL" clId="{F9B74067-8D6F-4699-8E86-06D9DCAFC5E9}" dt="2022-12-02T04:30:21.183" v="1092"/>
          <ac:spMkLst>
            <pc:docMk/>
            <pc:sldMk cId="3755829205" sldId="256"/>
            <ac:spMk id="113" creationId="{E5F72950-CE12-7D7C-7BFE-04E29D2FDCC8}"/>
          </ac:spMkLst>
        </pc:spChg>
        <pc:spChg chg="add del mod">
          <ac:chgData name="Jedreck Acquissa" userId="2c0a51b5-c593-469c-ad77-d17122690429" providerId="ADAL" clId="{F9B74067-8D6F-4699-8E86-06D9DCAFC5E9}" dt="2022-12-02T17:15:38.265" v="1549" actId="478"/>
          <ac:spMkLst>
            <pc:docMk/>
            <pc:sldMk cId="3755829205" sldId="256"/>
            <ac:spMk id="114" creationId="{1E77675E-1525-473C-2B61-8403278AD653}"/>
          </ac:spMkLst>
        </pc:spChg>
        <pc:spChg chg="add mod">
          <ac:chgData name="Jedreck Acquissa" userId="2c0a51b5-c593-469c-ad77-d17122690429" providerId="ADAL" clId="{F9B74067-8D6F-4699-8E86-06D9DCAFC5E9}" dt="2022-12-02T17:51:41.659" v="1560" actId="2711"/>
          <ac:spMkLst>
            <pc:docMk/>
            <pc:sldMk cId="3755829205" sldId="256"/>
            <ac:spMk id="117" creationId="{C53E62CA-856B-857B-C55E-BF7196C72408}"/>
          </ac:spMkLst>
        </pc:spChg>
        <pc:spChg chg="mod">
          <ac:chgData name="Jedreck Acquissa" userId="2c0a51b5-c593-469c-ad77-d17122690429" providerId="ADAL" clId="{F9B74067-8D6F-4699-8E86-06D9DCAFC5E9}" dt="2022-12-02T17:51:41.659" v="1560" actId="2711"/>
          <ac:spMkLst>
            <pc:docMk/>
            <pc:sldMk cId="3755829205" sldId="256"/>
            <ac:spMk id="119" creationId="{BB006B25-45A2-C3F6-D968-36AC2DA5545D}"/>
          </ac:spMkLst>
        </pc:spChg>
        <pc:spChg chg="add mod">
          <ac:chgData name="Jedreck Acquissa" userId="2c0a51b5-c593-469c-ad77-d17122690429" providerId="ADAL" clId="{F9B74067-8D6F-4699-8E86-06D9DCAFC5E9}" dt="2022-12-02T04:30:21.183" v="1092"/>
          <ac:spMkLst>
            <pc:docMk/>
            <pc:sldMk cId="3755829205" sldId="256"/>
            <ac:spMk id="121" creationId="{17CF9C0E-9E33-8CD6-1FB2-F6B7E69AA113}"/>
          </ac:spMkLst>
        </pc:spChg>
        <pc:spChg chg="add mod">
          <ac:chgData name="Jedreck Acquissa" userId="2c0a51b5-c593-469c-ad77-d17122690429" providerId="ADAL" clId="{F9B74067-8D6F-4699-8E86-06D9DCAFC5E9}" dt="2022-12-02T17:52:02.096" v="1562" actId="571"/>
          <ac:spMkLst>
            <pc:docMk/>
            <pc:sldMk cId="3755829205" sldId="256"/>
            <ac:spMk id="122" creationId="{6D73F0D5-4269-C551-93A9-1809B261C773}"/>
          </ac:spMkLst>
        </pc:spChg>
        <pc:spChg chg="add mod">
          <ac:chgData name="Jedreck Acquissa" userId="2c0a51b5-c593-469c-ad77-d17122690429" providerId="ADAL" clId="{F9B74067-8D6F-4699-8E86-06D9DCAFC5E9}" dt="2022-12-02T17:52:02.096" v="1562" actId="571"/>
          <ac:spMkLst>
            <pc:docMk/>
            <pc:sldMk cId="3755829205" sldId="256"/>
            <ac:spMk id="127" creationId="{7C373345-21A4-F78A-094E-5EEB44C8BDD9}"/>
          </ac:spMkLst>
        </pc:spChg>
        <pc:spChg chg="mod">
          <ac:chgData name="Jedreck Acquissa" userId="2c0a51b5-c593-469c-ad77-d17122690429" providerId="ADAL" clId="{F9B74067-8D6F-4699-8E86-06D9DCAFC5E9}" dt="2022-12-02T04:30:21.183" v="1092"/>
          <ac:spMkLst>
            <pc:docMk/>
            <pc:sldMk cId="3755829205" sldId="256"/>
            <ac:spMk id="130" creationId="{74C41F52-EC21-029F-78E4-D493492BCC92}"/>
          </ac:spMkLst>
        </pc:spChg>
        <pc:spChg chg="add mod">
          <ac:chgData name="Jedreck Acquissa" userId="2c0a51b5-c593-469c-ad77-d17122690429" providerId="ADAL" clId="{F9B74067-8D6F-4699-8E86-06D9DCAFC5E9}" dt="2022-12-02T18:07:30.078" v="1659" actId="20577"/>
          <ac:spMkLst>
            <pc:docMk/>
            <pc:sldMk cId="3755829205" sldId="256"/>
            <ac:spMk id="136" creationId="{A5DBB1D3-E446-FCB5-96B0-15F768371B3B}"/>
          </ac:spMkLst>
        </pc:spChg>
        <pc:spChg chg="mod">
          <ac:chgData name="Jedreck Acquissa" userId="2c0a51b5-c593-469c-ad77-d17122690429" providerId="ADAL" clId="{F9B74067-8D6F-4699-8E86-06D9DCAFC5E9}" dt="2022-12-02T18:04:59.803" v="1637" actId="1076"/>
          <ac:spMkLst>
            <pc:docMk/>
            <pc:sldMk cId="3755829205" sldId="256"/>
            <ac:spMk id="138" creationId="{3B49B002-E836-3DF9-2C5A-1B97A8EF0E38}"/>
          </ac:spMkLst>
        </pc:spChg>
        <pc:spChg chg="add mod">
          <ac:chgData name="Jedreck Acquissa" userId="2c0a51b5-c593-469c-ad77-d17122690429" providerId="ADAL" clId="{F9B74067-8D6F-4699-8E86-06D9DCAFC5E9}" dt="2022-12-02T17:52:02.096" v="1562" actId="571"/>
          <ac:spMkLst>
            <pc:docMk/>
            <pc:sldMk cId="3755829205" sldId="256"/>
            <ac:spMk id="139" creationId="{51078EBF-3080-396B-4E69-F561EAE46F62}"/>
          </ac:spMkLst>
        </pc:spChg>
        <pc:spChg chg="add mod">
          <ac:chgData name="Jedreck Acquissa" userId="2c0a51b5-c593-469c-ad77-d17122690429" providerId="ADAL" clId="{F9B74067-8D6F-4699-8E86-06D9DCAFC5E9}" dt="2022-12-02T17:52:02.096" v="1562" actId="571"/>
          <ac:spMkLst>
            <pc:docMk/>
            <pc:sldMk cId="3755829205" sldId="256"/>
            <ac:spMk id="141" creationId="{579A3CC7-22BF-3208-4A82-F2F528C9FAF9}"/>
          </ac:spMkLst>
        </pc:spChg>
        <pc:spChg chg="add mod">
          <ac:chgData name="Jedreck Acquissa" userId="2c0a51b5-c593-469c-ad77-d17122690429" providerId="ADAL" clId="{F9B74067-8D6F-4699-8E86-06D9DCAFC5E9}" dt="2022-12-02T17:51:41.659" v="1560" actId="2711"/>
          <ac:spMkLst>
            <pc:docMk/>
            <pc:sldMk cId="3755829205" sldId="256"/>
            <ac:spMk id="148" creationId="{37F08425-1927-696D-BD7D-712169B09B2B}"/>
          </ac:spMkLst>
        </pc:spChg>
        <pc:spChg chg="add mod">
          <ac:chgData name="Jedreck Acquissa" userId="2c0a51b5-c593-469c-ad77-d17122690429" providerId="ADAL" clId="{F9B74067-8D6F-4699-8E86-06D9DCAFC5E9}" dt="2022-12-02T17:51:41.659" v="1560" actId="2711"/>
          <ac:spMkLst>
            <pc:docMk/>
            <pc:sldMk cId="3755829205" sldId="256"/>
            <ac:spMk id="157" creationId="{2A10D2FF-AF70-9695-2968-028394657330}"/>
          </ac:spMkLst>
        </pc:spChg>
        <pc:spChg chg="add mod">
          <ac:chgData name="Jedreck Acquissa" userId="2c0a51b5-c593-469c-ad77-d17122690429" providerId="ADAL" clId="{F9B74067-8D6F-4699-8E86-06D9DCAFC5E9}" dt="2022-12-02T04:30:21.183" v="1092"/>
          <ac:spMkLst>
            <pc:docMk/>
            <pc:sldMk cId="3755829205" sldId="256"/>
            <ac:spMk id="160" creationId="{ABB32E03-0135-5C27-AAC7-6792F09DC884}"/>
          </ac:spMkLst>
        </pc:spChg>
        <pc:spChg chg="mod">
          <ac:chgData name="Jedreck Acquissa" userId="2c0a51b5-c593-469c-ad77-d17122690429" providerId="ADAL" clId="{F9B74067-8D6F-4699-8E86-06D9DCAFC5E9}" dt="2022-12-02T04:30:21.183" v="1092"/>
          <ac:spMkLst>
            <pc:docMk/>
            <pc:sldMk cId="3755829205" sldId="256"/>
            <ac:spMk id="162" creationId="{445D0C29-DEF4-1AD0-6F08-72039F9FDCB4}"/>
          </ac:spMkLst>
        </pc:spChg>
        <pc:spChg chg="mod">
          <ac:chgData name="Jedreck Acquissa" userId="2c0a51b5-c593-469c-ad77-d17122690429" providerId="ADAL" clId="{F9B74067-8D6F-4699-8E86-06D9DCAFC5E9}" dt="2022-12-02T04:30:21.183" v="1092"/>
          <ac:spMkLst>
            <pc:docMk/>
            <pc:sldMk cId="3755829205" sldId="256"/>
            <ac:spMk id="163" creationId="{E7078E8E-3671-1D02-53E7-8F21FDB5009D}"/>
          </ac:spMkLst>
        </pc:spChg>
        <pc:spChg chg="mod">
          <ac:chgData name="Jedreck Acquissa" userId="2c0a51b5-c593-469c-ad77-d17122690429" providerId="ADAL" clId="{F9B74067-8D6F-4699-8E86-06D9DCAFC5E9}" dt="2022-12-02T04:30:21.183" v="1092"/>
          <ac:spMkLst>
            <pc:docMk/>
            <pc:sldMk cId="3755829205" sldId="256"/>
            <ac:spMk id="164" creationId="{4018154F-72C9-3F17-64B8-59339A7B00D2}"/>
          </ac:spMkLst>
        </pc:spChg>
        <pc:spChg chg="mod">
          <ac:chgData name="Jedreck Acquissa" userId="2c0a51b5-c593-469c-ad77-d17122690429" providerId="ADAL" clId="{F9B74067-8D6F-4699-8E86-06D9DCAFC5E9}" dt="2022-12-02T04:30:21.183" v="1092"/>
          <ac:spMkLst>
            <pc:docMk/>
            <pc:sldMk cId="3755829205" sldId="256"/>
            <ac:spMk id="167" creationId="{D2075E04-3C53-C3D1-25BC-3FD0A6D7CD0D}"/>
          </ac:spMkLst>
        </pc:spChg>
        <pc:spChg chg="mod">
          <ac:chgData name="Jedreck Acquissa" userId="2c0a51b5-c593-469c-ad77-d17122690429" providerId="ADAL" clId="{F9B74067-8D6F-4699-8E86-06D9DCAFC5E9}" dt="2022-12-02T04:30:21.183" v="1092"/>
          <ac:spMkLst>
            <pc:docMk/>
            <pc:sldMk cId="3755829205" sldId="256"/>
            <ac:spMk id="168" creationId="{FF1B42F5-99BE-961B-F3A7-9DDE35FAEDC5}"/>
          </ac:spMkLst>
        </pc:spChg>
        <pc:spChg chg="mod">
          <ac:chgData name="Jedreck Acquissa" userId="2c0a51b5-c593-469c-ad77-d17122690429" providerId="ADAL" clId="{F9B74067-8D6F-4699-8E86-06D9DCAFC5E9}" dt="2022-12-02T04:30:21.183" v="1092"/>
          <ac:spMkLst>
            <pc:docMk/>
            <pc:sldMk cId="3755829205" sldId="256"/>
            <ac:spMk id="169" creationId="{0C2E75B9-6714-DBAA-3371-D0BDDCA946B4}"/>
          </ac:spMkLst>
        </pc:spChg>
        <pc:spChg chg="mod">
          <ac:chgData name="Jedreck Acquissa" userId="2c0a51b5-c593-469c-ad77-d17122690429" providerId="ADAL" clId="{F9B74067-8D6F-4699-8E86-06D9DCAFC5E9}" dt="2022-12-02T04:30:21.183" v="1092"/>
          <ac:spMkLst>
            <pc:docMk/>
            <pc:sldMk cId="3755829205" sldId="256"/>
            <ac:spMk id="171" creationId="{D77A383C-8F34-B1B5-4075-3E84EF565EDF}"/>
          </ac:spMkLst>
        </pc:spChg>
        <pc:spChg chg="mod">
          <ac:chgData name="Jedreck Acquissa" userId="2c0a51b5-c593-469c-ad77-d17122690429" providerId="ADAL" clId="{F9B74067-8D6F-4699-8E86-06D9DCAFC5E9}" dt="2022-12-02T04:30:21.183" v="1092"/>
          <ac:spMkLst>
            <pc:docMk/>
            <pc:sldMk cId="3755829205" sldId="256"/>
            <ac:spMk id="173" creationId="{F79A4CD8-C973-E826-9B57-C7029F9E2965}"/>
          </ac:spMkLst>
        </pc:spChg>
        <pc:spChg chg="mod">
          <ac:chgData name="Jedreck Acquissa" userId="2c0a51b5-c593-469c-ad77-d17122690429" providerId="ADAL" clId="{F9B74067-8D6F-4699-8E86-06D9DCAFC5E9}" dt="2022-12-02T04:30:21.183" v="1092"/>
          <ac:spMkLst>
            <pc:docMk/>
            <pc:sldMk cId="3755829205" sldId="256"/>
            <ac:spMk id="174" creationId="{6F8BD6AD-99B3-D403-AF58-263989C300A8}"/>
          </ac:spMkLst>
        </pc:spChg>
        <pc:spChg chg="mod">
          <ac:chgData name="Jedreck Acquissa" userId="2c0a51b5-c593-469c-ad77-d17122690429" providerId="ADAL" clId="{F9B74067-8D6F-4699-8E86-06D9DCAFC5E9}" dt="2022-12-02T04:30:21.183" v="1092"/>
          <ac:spMkLst>
            <pc:docMk/>
            <pc:sldMk cId="3755829205" sldId="256"/>
            <ac:spMk id="175" creationId="{E5488699-2A27-0755-8C37-BE603BBBD428}"/>
          </ac:spMkLst>
        </pc:spChg>
        <pc:spChg chg="mod">
          <ac:chgData name="Jedreck Acquissa" userId="2c0a51b5-c593-469c-ad77-d17122690429" providerId="ADAL" clId="{F9B74067-8D6F-4699-8E86-06D9DCAFC5E9}" dt="2022-12-02T04:30:21.183" v="1092"/>
          <ac:spMkLst>
            <pc:docMk/>
            <pc:sldMk cId="3755829205" sldId="256"/>
            <ac:spMk id="183" creationId="{79784C23-A2BE-03A7-0A6E-75307E13272F}"/>
          </ac:spMkLst>
        </pc:spChg>
        <pc:spChg chg="mod">
          <ac:chgData name="Jedreck Acquissa" userId="2c0a51b5-c593-469c-ad77-d17122690429" providerId="ADAL" clId="{F9B74067-8D6F-4699-8E86-06D9DCAFC5E9}" dt="2022-12-02T04:41:26.249" v="1128" actId="14100"/>
          <ac:spMkLst>
            <pc:docMk/>
            <pc:sldMk cId="3755829205" sldId="256"/>
            <ac:spMk id="201" creationId="{28590B19-2F84-D83B-A918-D722A4ED2F86}"/>
          </ac:spMkLst>
        </pc:spChg>
        <pc:spChg chg="add del mod topLvl">
          <ac:chgData name="Jedreck Acquissa" userId="2c0a51b5-c593-469c-ad77-d17122690429" providerId="ADAL" clId="{F9B74067-8D6F-4699-8E86-06D9DCAFC5E9}" dt="2022-12-02T17:54:05.059" v="1576" actId="255"/>
          <ac:spMkLst>
            <pc:docMk/>
            <pc:sldMk cId="3755829205" sldId="256"/>
            <ac:spMk id="214" creationId="{41251A1A-4E9A-FE42-DF14-8250893639D6}"/>
          </ac:spMkLst>
        </pc:spChg>
        <pc:spChg chg="add del mod">
          <ac:chgData name="Jedreck Acquissa" userId="2c0a51b5-c593-469c-ad77-d17122690429" providerId="ADAL" clId="{F9B74067-8D6F-4699-8E86-06D9DCAFC5E9}" dt="2022-12-02T03:03:21.777" v="589" actId="478"/>
          <ac:spMkLst>
            <pc:docMk/>
            <pc:sldMk cId="3755829205" sldId="256"/>
            <ac:spMk id="215" creationId="{72723B85-0D56-6270-C1AA-9A97441F87A1}"/>
          </ac:spMkLst>
        </pc:spChg>
        <pc:spChg chg="add mod ord">
          <ac:chgData name="Jedreck Acquissa" userId="2c0a51b5-c593-469c-ad77-d17122690429" providerId="ADAL" clId="{F9B74067-8D6F-4699-8E86-06D9DCAFC5E9}" dt="2022-12-02T17:52:13.134" v="1564" actId="255"/>
          <ac:spMkLst>
            <pc:docMk/>
            <pc:sldMk cId="3755829205" sldId="256"/>
            <ac:spMk id="218" creationId="{7B34921F-B7A6-B56F-0CD8-885D95E3B208}"/>
          </ac:spMkLst>
        </pc:spChg>
        <pc:spChg chg="add mod">
          <ac:chgData name="Jedreck Acquissa" userId="2c0a51b5-c593-469c-ad77-d17122690429" providerId="ADAL" clId="{F9B74067-8D6F-4699-8E86-06D9DCAFC5E9}" dt="2022-12-02T17:52:13.134" v="1564" actId="255"/>
          <ac:spMkLst>
            <pc:docMk/>
            <pc:sldMk cId="3755829205" sldId="256"/>
            <ac:spMk id="219" creationId="{948764B9-F8A9-CC45-51DF-ECABCE996E2A}"/>
          </ac:spMkLst>
        </pc:spChg>
        <pc:spChg chg="add mod">
          <ac:chgData name="Jedreck Acquissa" userId="2c0a51b5-c593-469c-ad77-d17122690429" providerId="ADAL" clId="{F9B74067-8D6F-4699-8E86-06D9DCAFC5E9}" dt="2022-12-02T17:53:15.923" v="1573" actId="1076"/>
          <ac:spMkLst>
            <pc:docMk/>
            <pc:sldMk cId="3755829205" sldId="256"/>
            <ac:spMk id="224" creationId="{E61DE0B2-C13B-4CC1-CEFF-CCE3F3D68AF9}"/>
          </ac:spMkLst>
        </pc:spChg>
        <pc:spChg chg="add del">
          <ac:chgData name="Jedreck Acquissa" userId="2c0a51b5-c593-469c-ad77-d17122690429" providerId="ADAL" clId="{F9B74067-8D6F-4699-8E86-06D9DCAFC5E9}" dt="2022-12-02T03:18:11.755" v="663" actId="478"/>
          <ac:spMkLst>
            <pc:docMk/>
            <pc:sldMk cId="3755829205" sldId="256"/>
            <ac:spMk id="225" creationId="{37B2EF00-DBEA-BC24-FFBE-0443E40C50B4}"/>
          </ac:spMkLst>
        </pc:spChg>
        <pc:spChg chg="add mod">
          <ac:chgData name="Jedreck Acquissa" userId="2c0a51b5-c593-469c-ad77-d17122690429" providerId="ADAL" clId="{F9B74067-8D6F-4699-8E86-06D9DCAFC5E9}" dt="2022-12-02T18:05:05.655" v="1640" actId="1076"/>
          <ac:spMkLst>
            <pc:docMk/>
            <pc:sldMk cId="3755829205" sldId="256"/>
            <ac:spMk id="226" creationId="{AB2F4C5C-CFE7-8E15-9717-703AF863B17E}"/>
          </ac:spMkLst>
        </pc:spChg>
        <pc:spChg chg="add mod">
          <ac:chgData name="Jedreck Acquissa" userId="2c0a51b5-c593-469c-ad77-d17122690429" providerId="ADAL" clId="{F9B74067-8D6F-4699-8E86-06D9DCAFC5E9}" dt="2022-12-02T17:53:15.923" v="1573" actId="1076"/>
          <ac:spMkLst>
            <pc:docMk/>
            <pc:sldMk cId="3755829205" sldId="256"/>
            <ac:spMk id="227" creationId="{D22F37EE-BE64-2FB1-FB75-FCBF01734846}"/>
          </ac:spMkLst>
        </pc:spChg>
        <pc:spChg chg="add mod">
          <ac:chgData name="Jedreck Acquissa" userId="2c0a51b5-c593-469c-ad77-d17122690429" providerId="ADAL" clId="{F9B74067-8D6F-4699-8E86-06D9DCAFC5E9}" dt="2022-12-02T18:00:32.599" v="1580" actId="1076"/>
          <ac:spMkLst>
            <pc:docMk/>
            <pc:sldMk cId="3755829205" sldId="256"/>
            <ac:spMk id="228" creationId="{0CA8964F-09B3-C5FA-46D5-F7FE022119AA}"/>
          </ac:spMkLst>
        </pc:spChg>
        <pc:spChg chg="add del mod">
          <ac:chgData name="Jedreck Acquissa" userId="2c0a51b5-c593-469c-ad77-d17122690429" providerId="ADAL" clId="{F9B74067-8D6F-4699-8E86-06D9DCAFC5E9}" dt="2022-12-02T04:11:17.249" v="1031"/>
          <ac:spMkLst>
            <pc:docMk/>
            <pc:sldMk cId="3755829205" sldId="256"/>
            <ac:spMk id="229" creationId="{E920259B-EA0F-D4BD-BA8D-E33C710FEA63}"/>
          </ac:spMkLst>
        </pc:spChg>
        <pc:spChg chg="add del mod">
          <ac:chgData name="Jedreck Acquissa" userId="2c0a51b5-c593-469c-ad77-d17122690429" providerId="ADAL" clId="{F9B74067-8D6F-4699-8E86-06D9DCAFC5E9}" dt="2022-12-02T04:11:27.195" v="1033" actId="478"/>
          <ac:spMkLst>
            <pc:docMk/>
            <pc:sldMk cId="3755829205" sldId="256"/>
            <ac:spMk id="230" creationId="{580B688B-CB91-6CA8-654F-E13C54A3A518}"/>
          </ac:spMkLst>
        </pc:spChg>
        <pc:spChg chg="add mod">
          <ac:chgData name="Jedreck Acquissa" userId="2c0a51b5-c593-469c-ad77-d17122690429" providerId="ADAL" clId="{F9B74067-8D6F-4699-8E86-06D9DCAFC5E9}" dt="2022-12-02T17:51:41.659" v="1560" actId="2711"/>
          <ac:spMkLst>
            <pc:docMk/>
            <pc:sldMk cId="3755829205" sldId="256"/>
            <ac:spMk id="1025" creationId="{B17ED9D0-9400-2686-59DC-A8F52A986CBA}"/>
          </ac:spMkLst>
        </pc:spChg>
        <pc:spChg chg="add mod">
          <ac:chgData name="Jedreck Acquissa" userId="2c0a51b5-c593-469c-ad77-d17122690429" providerId="ADAL" clId="{F9B74067-8D6F-4699-8E86-06D9DCAFC5E9}" dt="2022-12-02T17:51:41.659" v="1560" actId="2711"/>
          <ac:spMkLst>
            <pc:docMk/>
            <pc:sldMk cId="3755829205" sldId="256"/>
            <ac:spMk id="1035" creationId="{C5A45BBD-5554-580A-B3CF-8A424776648B}"/>
          </ac:spMkLst>
        </pc:spChg>
        <pc:grpChg chg="add mod topLvl">
          <ac:chgData name="Jedreck Acquissa" userId="2c0a51b5-c593-469c-ad77-d17122690429" providerId="ADAL" clId="{F9B74067-8D6F-4699-8E86-06D9DCAFC5E9}" dt="2022-12-02T04:30:21.183" v="1092"/>
          <ac:grpSpMkLst>
            <pc:docMk/>
            <pc:sldMk cId="3755829205" sldId="256"/>
            <ac:grpSpMk id="3" creationId="{8ECC5086-B23E-CFA9-99AA-35DDC8A1883E}"/>
          </ac:grpSpMkLst>
        </pc:grpChg>
        <pc:grpChg chg="mod">
          <ac:chgData name="Jedreck Acquissa" userId="2c0a51b5-c593-469c-ad77-d17122690429" providerId="ADAL" clId="{F9B74067-8D6F-4699-8E86-06D9DCAFC5E9}" dt="2022-12-02T04:30:21.183" v="1092"/>
          <ac:grpSpMkLst>
            <pc:docMk/>
            <pc:sldMk cId="3755829205" sldId="256"/>
            <ac:grpSpMk id="11" creationId="{839B5038-EA26-4458-A183-6A26E23FC172}"/>
          </ac:grpSpMkLst>
        </pc:grpChg>
        <pc:grpChg chg="mod">
          <ac:chgData name="Jedreck Acquissa" userId="2c0a51b5-c593-469c-ad77-d17122690429" providerId="ADAL" clId="{F9B74067-8D6F-4699-8E86-06D9DCAFC5E9}" dt="2022-12-02T04:30:21.183" v="1092"/>
          <ac:grpSpMkLst>
            <pc:docMk/>
            <pc:sldMk cId="3755829205" sldId="256"/>
            <ac:grpSpMk id="12" creationId="{B2A5A37F-1962-4514-8866-690C3E40B84E}"/>
          </ac:grpSpMkLst>
        </pc:grpChg>
        <pc:grpChg chg="mod">
          <ac:chgData name="Jedreck Acquissa" userId="2c0a51b5-c593-469c-ad77-d17122690429" providerId="ADAL" clId="{F9B74067-8D6F-4699-8E86-06D9DCAFC5E9}" dt="2022-12-02T04:30:21.183" v="1092"/>
          <ac:grpSpMkLst>
            <pc:docMk/>
            <pc:sldMk cId="3755829205" sldId="256"/>
            <ac:grpSpMk id="15" creationId="{9BF531E9-80C2-4AE0-A61F-93F4FCF51C55}"/>
          </ac:grpSpMkLst>
        </pc:grpChg>
        <pc:grpChg chg="add mod ord">
          <ac:chgData name="Jedreck Acquissa" userId="2c0a51b5-c593-469c-ad77-d17122690429" providerId="ADAL" clId="{F9B74067-8D6F-4699-8E86-06D9DCAFC5E9}" dt="2022-12-02T04:30:21.183" v="1092"/>
          <ac:grpSpMkLst>
            <pc:docMk/>
            <pc:sldMk cId="3755829205" sldId="256"/>
            <ac:grpSpMk id="19" creationId="{B98122CE-1A3C-0AC6-CC85-4E1C8D30BDC8}"/>
          </ac:grpSpMkLst>
        </pc:grpChg>
        <pc:grpChg chg="mod">
          <ac:chgData name="Jedreck Acquissa" userId="2c0a51b5-c593-469c-ad77-d17122690429" providerId="ADAL" clId="{F9B74067-8D6F-4699-8E86-06D9DCAFC5E9}" dt="2022-12-02T04:30:21.183" v="1092"/>
          <ac:grpSpMkLst>
            <pc:docMk/>
            <pc:sldMk cId="3755829205" sldId="256"/>
            <ac:grpSpMk id="20" creationId="{CAAC92A7-8835-FE5C-16DD-27BF6E65D2E7}"/>
          </ac:grpSpMkLst>
        </pc:grpChg>
        <pc:grpChg chg="mod">
          <ac:chgData name="Jedreck Acquissa" userId="2c0a51b5-c593-469c-ad77-d17122690429" providerId="ADAL" clId="{F9B74067-8D6F-4699-8E86-06D9DCAFC5E9}" dt="2022-12-02T04:30:21.183" v="1092"/>
          <ac:grpSpMkLst>
            <pc:docMk/>
            <pc:sldMk cId="3755829205" sldId="256"/>
            <ac:grpSpMk id="21" creationId="{1A5FEEC5-4785-4380-987C-7246B5F1CF22}"/>
          </ac:grpSpMkLst>
        </pc:grpChg>
        <pc:grpChg chg="mod">
          <ac:chgData name="Jedreck Acquissa" userId="2c0a51b5-c593-469c-ad77-d17122690429" providerId="ADAL" clId="{F9B74067-8D6F-4699-8E86-06D9DCAFC5E9}" dt="2022-12-02T04:30:21.183" v="1092"/>
          <ac:grpSpMkLst>
            <pc:docMk/>
            <pc:sldMk cId="3755829205" sldId="256"/>
            <ac:grpSpMk id="24" creationId="{74FAC09F-8A37-4C86-AD43-EE55FE2CF024}"/>
          </ac:grpSpMkLst>
        </pc:grpChg>
        <pc:grpChg chg="add mod topLvl">
          <ac:chgData name="Jedreck Acquissa" userId="2c0a51b5-c593-469c-ad77-d17122690429" providerId="ADAL" clId="{F9B74067-8D6F-4699-8E86-06D9DCAFC5E9}" dt="2022-12-02T04:30:21.183" v="1092"/>
          <ac:grpSpMkLst>
            <pc:docMk/>
            <pc:sldMk cId="3755829205" sldId="256"/>
            <ac:grpSpMk id="30" creationId="{3C82D2FB-480C-9418-1CCE-7F6456D16989}"/>
          </ac:grpSpMkLst>
        </pc:grpChg>
        <pc:grpChg chg="mod">
          <ac:chgData name="Jedreck Acquissa" userId="2c0a51b5-c593-469c-ad77-d17122690429" providerId="ADAL" clId="{F9B74067-8D6F-4699-8E86-06D9DCAFC5E9}" dt="2022-12-02T17:51:41.659" v="1560" actId="2711"/>
          <ac:grpSpMkLst>
            <pc:docMk/>
            <pc:sldMk cId="3755829205" sldId="256"/>
            <ac:grpSpMk id="31" creationId="{3E41D769-E9F9-4483-86C8-8832C1F1B203}"/>
          </ac:grpSpMkLst>
        </pc:grpChg>
        <pc:grpChg chg="mod">
          <ac:chgData name="Jedreck Acquissa" userId="2c0a51b5-c593-469c-ad77-d17122690429" providerId="ADAL" clId="{F9B74067-8D6F-4699-8E86-06D9DCAFC5E9}" dt="2022-12-02T04:30:21.183" v="1092"/>
          <ac:grpSpMkLst>
            <pc:docMk/>
            <pc:sldMk cId="3755829205" sldId="256"/>
            <ac:grpSpMk id="39" creationId="{C8681A8F-2682-B135-1C9A-C559F4048641}"/>
          </ac:grpSpMkLst>
        </pc:grpChg>
        <pc:grpChg chg="mod">
          <ac:chgData name="Jedreck Acquissa" userId="2c0a51b5-c593-469c-ad77-d17122690429" providerId="ADAL" clId="{F9B74067-8D6F-4699-8E86-06D9DCAFC5E9}" dt="2022-12-02T04:30:21.183" v="1092"/>
          <ac:grpSpMkLst>
            <pc:docMk/>
            <pc:sldMk cId="3755829205" sldId="256"/>
            <ac:grpSpMk id="41" creationId="{2D730313-3500-4D8E-ACCB-AB644209EAD1}"/>
          </ac:grpSpMkLst>
        </pc:grpChg>
        <pc:grpChg chg="mod">
          <ac:chgData name="Jedreck Acquissa" userId="2c0a51b5-c593-469c-ad77-d17122690429" providerId="ADAL" clId="{F9B74067-8D6F-4699-8E86-06D9DCAFC5E9}" dt="2022-12-02T04:30:21.183" v="1092"/>
          <ac:grpSpMkLst>
            <pc:docMk/>
            <pc:sldMk cId="3755829205" sldId="256"/>
            <ac:grpSpMk id="46" creationId="{B97BCB75-CF21-477D-A339-FD32C893EE56}"/>
          </ac:grpSpMkLst>
        </pc:grpChg>
        <pc:grpChg chg="mod">
          <ac:chgData name="Jedreck Acquissa" userId="2c0a51b5-c593-469c-ad77-d17122690429" providerId="ADAL" clId="{F9B74067-8D6F-4699-8E86-06D9DCAFC5E9}" dt="2022-12-02T04:30:21.183" v="1092"/>
          <ac:grpSpMkLst>
            <pc:docMk/>
            <pc:sldMk cId="3755829205" sldId="256"/>
            <ac:grpSpMk id="47" creationId="{62A505C2-F586-462E-900A-0D1B47FED100}"/>
          </ac:grpSpMkLst>
        </pc:grpChg>
        <pc:grpChg chg="add mod">
          <ac:chgData name="Jedreck Acquissa" userId="2c0a51b5-c593-469c-ad77-d17122690429" providerId="ADAL" clId="{F9B74067-8D6F-4699-8E86-06D9DCAFC5E9}" dt="2022-12-02T04:30:21.183" v="1092"/>
          <ac:grpSpMkLst>
            <pc:docMk/>
            <pc:sldMk cId="3755829205" sldId="256"/>
            <ac:grpSpMk id="50" creationId="{670DDB1D-5ADB-02A9-5C56-DEEED92A892B}"/>
          </ac:grpSpMkLst>
        </pc:grpChg>
        <pc:grpChg chg="mod">
          <ac:chgData name="Jedreck Acquissa" userId="2c0a51b5-c593-469c-ad77-d17122690429" providerId="ADAL" clId="{F9B74067-8D6F-4699-8E86-06D9DCAFC5E9}" dt="2022-12-02T04:30:21.183" v="1092"/>
          <ac:grpSpMkLst>
            <pc:docMk/>
            <pc:sldMk cId="3755829205" sldId="256"/>
            <ac:grpSpMk id="52" creationId="{94BEA864-C766-432A-81AE-45106C2D5863}"/>
          </ac:grpSpMkLst>
        </pc:grpChg>
        <pc:grpChg chg="mod">
          <ac:chgData name="Jedreck Acquissa" userId="2c0a51b5-c593-469c-ad77-d17122690429" providerId="ADAL" clId="{F9B74067-8D6F-4699-8E86-06D9DCAFC5E9}" dt="2022-12-02T04:30:21.183" v="1092"/>
          <ac:grpSpMkLst>
            <pc:docMk/>
            <pc:sldMk cId="3755829205" sldId="256"/>
            <ac:grpSpMk id="53" creationId="{3B752A2F-A7DD-4582-8D88-E6F0A2834E35}"/>
          </ac:grpSpMkLst>
        </pc:grpChg>
        <pc:grpChg chg="add mod">
          <ac:chgData name="Jedreck Acquissa" userId="2c0a51b5-c593-469c-ad77-d17122690429" providerId="ADAL" clId="{F9B74067-8D6F-4699-8E86-06D9DCAFC5E9}" dt="2022-12-02T04:30:21.183" v="1092"/>
          <ac:grpSpMkLst>
            <pc:docMk/>
            <pc:sldMk cId="3755829205" sldId="256"/>
            <ac:grpSpMk id="56" creationId="{AF047487-ACED-8C9A-A631-F9A0E4DE6180}"/>
          </ac:grpSpMkLst>
        </pc:grpChg>
        <pc:grpChg chg="mod">
          <ac:chgData name="Jedreck Acquissa" userId="2c0a51b5-c593-469c-ad77-d17122690429" providerId="ADAL" clId="{F9B74067-8D6F-4699-8E86-06D9DCAFC5E9}" dt="2022-12-02T04:30:21.183" v="1092"/>
          <ac:grpSpMkLst>
            <pc:docMk/>
            <pc:sldMk cId="3755829205" sldId="256"/>
            <ac:grpSpMk id="57" creationId="{938EC2B9-4D9F-A66D-CB5A-E614E07FBAC5}"/>
          </ac:grpSpMkLst>
        </pc:grpChg>
        <pc:grpChg chg="add mod">
          <ac:chgData name="Jedreck Acquissa" userId="2c0a51b5-c593-469c-ad77-d17122690429" providerId="ADAL" clId="{F9B74067-8D6F-4699-8E86-06D9DCAFC5E9}" dt="2022-12-02T04:30:21.183" v="1092"/>
          <ac:grpSpMkLst>
            <pc:docMk/>
            <pc:sldMk cId="3755829205" sldId="256"/>
            <ac:grpSpMk id="61" creationId="{5069E02F-DFCD-8B91-1EF1-F9A648F18A57}"/>
          </ac:grpSpMkLst>
        </pc:grpChg>
        <pc:grpChg chg="mod">
          <ac:chgData name="Jedreck Acquissa" userId="2c0a51b5-c593-469c-ad77-d17122690429" providerId="ADAL" clId="{F9B74067-8D6F-4699-8E86-06D9DCAFC5E9}" dt="2022-12-02T04:30:21.183" v="1092"/>
          <ac:grpSpMkLst>
            <pc:docMk/>
            <pc:sldMk cId="3755829205" sldId="256"/>
            <ac:grpSpMk id="63" creationId="{947E20A2-1BAA-1898-CD84-91E7D087C57E}"/>
          </ac:grpSpMkLst>
        </pc:grpChg>
        <pc:grpChg chg="add mod">
          <ac:chgData name="Jedreck Acquissa" userId="2c0a51b5-c593-469c-ad77-d17122690429" providerId="ADAL" clId="{F9B74067-8D6F-4699-8E86-06D9DCAFC5E9}" dt="2022-12-02T17:51:41.659" v="1560" actId="2711"/>
          <ac:grpSpMkLst>
            <pc:docMk/>
            <pc:sldMk cId="3755829205" sldId="256"/>
            <ac:grpSpMk id="67" creationId="{A12F8ACC-08A3-BB6D-7043-9BA57D49DF73}"/>
          </ac:grpSpMkLst>
        </pc:grpChg>
        <pc:grpChg chg="add mod">
          <ac:chgData name="Jedreck Acquissa" userId="2c0a51b5-c593-469c-ad77-d17122690429" providerId="ADAL" clId="{F9B74067-8D6F-4699-8E86-06D9DCAFC5E9}" dt="2022-12-02T17:51:41.659" v="1560" actId="2711"/>
          <ac:grpSpMkLst>
            <pc:docMk/>
            <pc:sldMk cId="3755829205" sldId="256"/>
            <ac:grpSpMk id="71" creationId="{6D8E1A42-4ABB-03C9-3283-8D6FCC33A2CA}"/>
          </ac:grpSpMkLst>
        </pc:grpChg>
        <pc:grpChg chg="mod">
          <ac:chgData name="Jedreck Acquissa" userId="2c0a51b5-c593-469c-ad77-d17122690429" providerId="ADAL" clId="{F9B74067-8D6F-4699-8E86-06D9DCAFC5E9}" dt="2022-12-02T04:30:21.183" v="1092"/>
          <ac:grpSpMkLst>
            <pc:docMk/>
            <pc:sldMk cId="3755829205" sldId="256"/>
            <ac:grpSpMk id="72" creationId="{D8468724-DB53-57DC-0CBE-6B3A76990581}"/>
          </ac:grpSpMkLst>
        </pc:grpChg>
        <pc:grpChg chg="add mod">
          <ac:chgData name="Jedreck Acquissa" userId="2c0a51b5-c593-469c-ad77-d17122690429" providerId="ADAL" clId="{F9B74067-8D6F-4699-8E86-06D9DCAFC5E9}" dt="2022-12-02T17:51:41.659" v="1560" actId="2711"/>
          <ac:grpSpMkLst>
            <pc:docMk/>
            <pc:sldMk cId="3755829205" sldId="256"/>
            <ac:grpSpMk id="76" creationId="{3118FDB4-9D94-49FA-8F64-D6CE33716C33}"/>
          </ac:grpSpMkLst>
        </pc:grpChg>
        <pc:grpChg chg="mod">
          <ac:chgData name="Jedreck Acquissa" userId="2c0a51b5-c593-469c-ad77-d17122690429" providerId="ADAL" clId="{F9B74067-8D6F-4699-8E86-06D9DCAFC5E9}" dt="2022-12-02T04:30:21.183" v="1092"/>
          <ac:grpSpMkLst>
            <pc:docMk/>
            <pc:sldMk cId="3755829205" sldId="256"/>
            <ac:grpSpMk id="78" creationId="{6F7908FB-182C-65EC-C977-C0A7EF382835}"/>
          </ac:grpSpMkLst>
        </pc:grpChg>
        <pc:grpChg chg="add mod">
          <ac:chgData name="Jedreck Acquissa" userId="2c0a51b5-c593-469c-ad77-d17122690429" providerId="ADAL" clId="{F9B74067-8D6F-4699-8E86-06D9DCAFC5E9}" dt="2022-12-02T17:51:41.659" v="1560" actId="2711"/>
          <ac:grpSpMkLst>
            <pc:docMk/>
            <pc:sldMk cId="3755829205" sldId="256"/>
            <ac:grpSpMk id="82" creationId="{0F8797FF-7BA9-5B7E-F0B5-9EDE872E9C71}"/>
          </ac:grpSpMkLst>
        </pc:grpChg>
        <pc:grpChg chg="add del mod">
          <ac:chgData name="Jedreck Acquissa" userId="2c0a51b5-c593-469c-ad77-d17122690429" providerId="ADAL" clId="{F9B74067-8D6F-4699-8E86-06D9DCAFC5E9}" dt="2022-12-02T01:01:18.786" v="92" actId="478"/>
          <ac:grpSpMkLst>
            <pc:docMk/>
            <pc:sldMk cId="3755829205" sldId="256"/>
            <ac:grpSpMk id="83" creationId="{80A7B77F-6E96-590F-F2E7-10310F96C771}"/>
          </ac:grpSpMkLst>
        </pc:grpChg>
        <pc:grpChg chg="add del mod">
          <ac:chgData name="Jedreck Acquissa" userId="2c0a51b5-c593-469c-ad77-d17122690429" providerId="ADAL" clId="{F9B74067-8D6F-4699-8E86-06D9DCAFC5E9}" dt="2022-12-02T01:01:18.786" v="92" actId="478"/>
          <ac:grpSpMkLst>
            <pc:docMk/>
            <pc:sldMk cId="3755829205" sldId="256"/>
            <ac:grpSpMk id="87" creationId="{76D21E6B-687D-AD8A-A7CD-794BA8922ABA}"/>
          </ac:grpSpMkLst>
        </pc:grpChg>
        <pc:grpChg chg="mod">
          <ac:chgData name="Jedreck Acquissa" userId="2c0a51b5-c593-469c-ad77-d17122690429" providerId="ADAL" clId="{F9B74067-8D6F-4699-8E86-06D9DCAFC5E9}" dt="2022-12-02T00:59:34.698" v="90"/>
          <ac:grpSpMkLst>
            <pc:docMk/>
            <pc:sldMk cId="3755829205" sldId="256"/>
            <ac:grpSpMk id="88" creationId="{486C0D00-0D26-6AD7-88BF-26131C5AB535}"/>
          </ac:grpSpMkLst>
        </pc:grpChg>
        <pc:grpChg chg="add del mod">
          <ac:chgData name="Jedreck Acquissa" userId="2c0a51b5-c593-469c-ad77-d17122690429" providerId="ADAL" clId="{F9B74067-8D6F-4699-8E86-06D9DCAFC5E9}" dt="2022-12-02T01:01:18.786" v="92" actId="478"/>
          <ac:grpSpMkLst>
            <pc:docMk/>
            <pc:sldMk cId="3755829205" sldId="256"/>
            <ac:grpSpMk id="92" creationId="{6DC9F071-1382-5D4A-7969-73BE1E50D7A0}"/>
          </ac:grpSpMkLst>
        </pc:grpChg>
        <pc:grpChg chg="mod">
          <ac:chgData name="Jedreck Acquissa" userId="2c0a51b5-c593-469c-ad77-d17122690429" providerId="ADAL" clId="{F9B74067-8D6F-4699-8E86-06D9DCAFC5E9}" dt="2022-12-02T00:59:34.698" v="90"/>
          <ac:grpSpMkLst>
            <pc:docMk/>
            <pc:sldMk cId="3755829205" sldId="256"/>
            <ac:grpSpMk id="94" creationId="{B51E9349-369E-CA1F-F77C-FAAC2543A310}"/>
          </ac:grpSpMkLst>
        </pc:grpChg>
        <pc:grpChg chg="add mod">
          <ac:chgData name="Jedreck Acquissa" userId="2c0a51b5-c593-469c-ad77-d17122690429" providerId="ADAL" clId="{F9B74067-8D6F-4699-8E86-06D9DCAFC5E9}" dt="2022-12-02T04:30:21.183" v="1092"/>
          <ac:grpSpMkLst>
            <pc:docMk/>
            <pc:sldMk cId="3755829205" sldId="256"/>
            <ac:grpSpMk id="98" creationId="{E0F16C77-32DC-793E-DE9A-1AAFDB36967F}"/>
          </ac:grpSpMkLst>
        </pc:grpChg>
        <pc:grpChg chg="mod">
          <ac:chgData name="Jedreck Acquissa" userId="2c0a51b5-c593-469c-ad77-d17122690429" providerId="ADAL" clId="{F9B74067-8D6F-4699-8E86-06D9DCAFC5E9}" dt="2022-12-02T04:30:21.183" v="1092"/>
          <ac:grpSpMkLst>
            <pc:docMk/>
            <pc:sldMk cId="3755829205" sldId="256"/>
            <ac:grpSpMk id="99" creationId="{99E095A7-2B67-6CF5-AEBB-8CC18C174EA7}"/>
          </ac:grpSpMkLst>
        </pc:grpChg>
        <pc:grpChg chg="mod">
          <ac:chgData name="Jedreck Acquissa" userId="2c0a51b5-c593-469c-ad77-d17122690429" providerId="ADAL" clId="{F9B74067-8D6F-4699-8E86-06D9DCAFC5E9}" dt="2022-12-02T04:30:21.183" v="1092"/>
          <ac:grpSpMkLst>
            <pc:docMk/>
            <pc:sldMk cId="3755829205" sldId="256"/>
            <ac:grpSpMk id="100" creationId="{CDD6FCB8-3A35-BB19-24D4-779746D12615}"/>
          </ac:grpSpMkLst>
        </pc:grpChg>
        <pc:grpChg chg="mod">
          <ac:chgData name="Jedreck Acquissa" userId="2c0a51b5-c593-469c-ad77-d17122690429" providerId="ADAL" clId="{F9B74067-8D6F-4699-8E86-06D9DCAFC5E9}" dt="2022-12-02T04:30:21.183" v="1092"/>
          <ac:grpSpMkLst>
            <pc:docMk/>
            <pc:sldMk cId="3755829205" sldId="256"/>
            <ac:grpSpMk id="101" creationId="{6362814A-47EE-515B-067A-34676AC63E06}"/>
          </ac:grpSpMkLst>
        </pc:grpChg>
        <pc:grpChg chg="mod">
          <ac:chgData name="Jedreck Acquissa" userId="2c0a51b5-c593-469c-ad77-d17122690429" providerId="ADAL" clId="{F9B74067-8D6F-4699-8E86-06D9DCAFC5E9}" dt="2022-12-02T04:30:21.183" v="1092"/>
          <ac:grpSpMkLst>
            <pc:docMk/>
            <pc:sldMk cId="3755829205" sldId="256"/>
            <ac:grpSpMk id="103" creationId="{5AFAB1DD-EDD3-E3A4-EA9E-021A7062BA11}"/>
          </ac:grpSpMkLst>
        </pc:grpChg>
        <pc:grpChg chg="mod">
          <ac:chgData name="Jedreck Acquissa" userId="2c0a51b5-c593-469c-ad77-d17122690429" providerId="ADAL" clId="{F9B74067-8D6F-4699-8E86-06D9DCAFC5E9}" dt="2022-12-02T04:30:21.183" v="1092"/>
          <ac:grpSpMkLst>
            <pc:docMk/>
            <pc:sldMk cId="3755829205" sldId="256"/>
            <ac:grpSpMk id="107" creationId="{93C751FC-2B2D-EAA1-C981-08311ABAD613}"/>
          </ac:grpSpMkLst>
        </pc:grpChg>
        <pc:grpChg chg="add mod">
          <ac:chgData name="Jedreck Acquissa" userId="2c0a51b5-c593-469c-ad77-d17122690429" providerId="ADAL" clId="{F9B74067-8D6F-4699-8E86-06D9DCAFC5E9}" dt="2022-12-02T17:51:41.659" v="1560" actId="2711"/>
          <ac:grpSpMkLst>
            <pc:docMk/>
            <pc:sldMk cId="3755829205" sldId="256"/>
            <ac:grpSpMk id="116" creationId="{9E54614D-3F8C-8571-34A7-0B04F0C0ED2C}"/>
          </ac:grpSpMkLst>
        </pc:grpChg>
        <pc:grpChg chg="add del mod">
          <ac:chgData name="Jedreck Acquissa" userId="2c0a51b5-c593-469c-ad77-d17122690429" providerId="ADAL" clId="{F9B74067-8D6F-4699-8E86-06D9DCAFC5E9}" dt="2022-12-02T01:47:15.932" v="192" actId="165"/>
          <ac:grpSpMkLst>
            <pc:docMk/>
            <pc:sldMk cId="3755829205" sldId="256"/>
            <ac:grpSpMk id="117" creationId="{60F51020-0D7F-A179-17E3-7AED9D153D92}"/>
          </ac:grpSpMkLst>
        </pc:grpChg>
        <pc:grpChg chg="add mod">
          <ac:chgData name="Jedreck Acquissa" userId="2c0a51b5-c593-469c-ad77-d17122690429" providerId="ADAL" clId="{F9B74067-8D6F-4699-8E86-06D9DCAFC5E9}" dt="2022-12-02T04:30:21.183" v="1092"/>
          <ac:grpSpMkLst>
            <pc:docMk/>
            <pc:sldMk cId="3755829205" sldId="256"/>
            <ac:grpSpMk id="128" creationId="{1C8DA327-FB0E-0919-F6D1-0844DAFEC3D2}"/>
          </ac:grpSpMkLst>
        </pc:grpChg>
        <pc:grpChg chg="add mod">
          <ac:chgData name="Jedreck Acquissa" userId="2c0a51b5-c593-469c-ad77-d17122690429" providerId="ADAL" clId="{F9B74067-8D6F-4699-8E86-06D9DCAFC5E9}" dt="2022-12-02T04:30:21.183" v="1092"/>
          <ac:grpSpMkLst>
            <pc:docMk/>
            <pc:sldMk cId="3755829205" sldId="256"/>
            <ac:grpSpMk id="129" creationId="{9E5408D1-7E15-20B3-AA38-172E0D65D2F4}"/>
          </ac:grpSpMkLst>
        </pc:grpChg>
        <pc:grpChg chg="add mod">
          <ac:chgData name="Jedreck Acquissa" userId="2c0a51b5-c593-469c-ad77-d17122690429" providerId="ADAL" clId="{F9B74067-8D6F-4699-8E86-06D9DCAFC5E9}" dt="2022-12-02T17:51:41.659" v="1560" actId="2711"/>
          <ac:grpSpMkLst>
            <pc:docMk/>
            <pc:sldMk cId="3755829205" sldId="256"/>
            <ac:grpSpMk id="134" creationId="{67C84B38-E81E-7C18-F60D-B5190A709317}"/>
          </ac:grpSpMkLst>
        </pc:grpChg>
        <pc:grpChg chg="add mod">
          <ac:chgData name="Jedreck Acquissa" userId="2c0a51b5-c593-469c-ad77-d17122690429" providerId="ADAL" clId="{F9B74067-8D6F-4699-8E86-06D9DCAFC5E9}" dt="2022-12-02T04:30:21.183" v="1092"/>
          <ac:grpSpMkLst>
            <pc:docMk/>
            <pc:sldMk cId="3755829205" sldId="256"/>
            <ac:grpSpMk id="135" creationId="{DADD16EC-939C-F25F-AAEA-4E4D2047647E}"/>
          </ac:grpSpMkLst>
        </pc:grpChg>
        <pc:grpChg chg="add mod">
          <ac:chgData name="Jedreck Acquissa" userId="2c0a51b5-c593-469c-ad77-d17122690429" providerId="ADAL" clId="{F9B74067-8D6F-4699-8E86-06D9DCAFC5E9}" dt="2022-12-02T17:54:15.811" v="1577" actId="1076"/>
          <ac:grpSpMkLst>
            <pc:docMk/>
            <pc:sldMk cId="3755829205" sldId="256"/>
            <ac:grpSpMk id="151" creationId="{81A59F08-2468-65AF-D4F3-B7045FF43724}"/>
          </ac:grpSpMkLst>
        </pc:grpChg>
        <pc:grpChg chg="add mod">
          <ac:chgData name="Jedreck Acquissa" userId="2c0a51b5-c593-469c-ad77-d17122690429" providerId="ADAL" clId="{F9B74067-8D6F-4699-8E86-06D9DCAFC5E9}" dt="2022-12-02T04:30:21.183" v="1092"/>
          <ac:grpSpMkLst>
            <pc:docMk/>
            <pc:sldMk cId="3755829205" sldId="256"/>
            <ac:grpSpMk id="161" creationId="{1FCB63CE-4EC3-D68D-8B60-7FB017EE0589}"/>
          </ac:grpSpMkLst>
        </pc:grpChg>
        <pc:grpChg chg="add mod">
          <ac:chgData name="Jedreck Acquissa" userId="2c0a51b5-c593-469c-ad77-d17122690429" providerId="ADAL" clId="{F9B74067-8D6F-4699-8E86-06D9DCAFC5E9}" dt="2022-12-02T04:30:21.183" v="1092"/>
          <ac:grpSpMkLst>
            <pc:docMk/>
            <pc:sldMk cId="3755829205" sldId="256"/>
            <ac:grpSpMk id="165" creationId="{95BCD538-51A0-2B4E-CCFD-D5C11DDE9890}"/>
          </ac:grpSpMkLst>
        </pc:grpChg>
        <pc:grpChg chg="mod">
          <ac:chgData name="Jedreck Acquissa" userId="2c0a51b5-c593-469c-ad77-d17122690429" providerId="ADAL" clId="{F9B74067-8D6F-4699-8E86-06D9DCAFC5E9}" dt="2022-12-02T04:30:21.183" v="1092"/>
          <ac:grpSpMkLst>
            <pc:docMk/>
            <pc:sldMk cId="3755829205" sldId="256"/>
            <ac:grpSpMk id="166" creationId="{3746F39F-2F00-6307-0A2C-A9D5C64FC545}"/>
          </ac:grpSpMkLst>
        </pc:grpChg>
        <pc:grpChg chg="add mod">
          <ac:chgData name="Jedreck Acquissa" userId="2c0a51b5-c593-469c-ad77-d17122690429" providerId="ADAL" clId="{F9B74067-8D6F-4699-8E86-06D9DCAFC5E9}" dt="2022-12-02T04:30:21.183" v="1092"/>
          <ac:grpSpMkLst>
            <pc:docMk/>
            <pc:sldMk cId="3755829205" sldId="256"/>
            <ac:grpSpMk id="170" creationId="{4ADCED2A-7866-C5DA-7217-3D933A698C45}"/>
          </ac:grpSpMkLst>
        </pc:grpChg>
        <pc:grpChg chg="mod">
          <ac:chgData name="Jedreck Acquissa" userId="2c0a51b5-c593-469c-ad77-d17122690429" providerId="ADAL" clId="{F9B74067-8D6F-4699-8E86-06D9DCAFC5E9}" dt="2022-12-02T04:30:21.183" v="1092"/>
          <ac:grpSpMkLst>
            <pc:docMk/>
            <pc:sldMk cId="3755829205" sldId="256"/>
            <ac:grpSpMk id="172" creationId="{078C4315-42BB-C2E3-83A3-D2E9EE5CA45B}"/>
          </ac:grpSpMkLst>
        </pc:grpChg>
        <pc:grpChg chg="add mod">
          <ac:chgData name="Jedreck Acquissa" userId="2c0a51b5-c593-469c-ad77-d17122690429" providerId="ADAL" clId="{F9B74067-8D6F-4699-8E86-06D9DCAFC5E9}" dt="2022-12-02T04:30:21.183" v="1092"/>
          <ac:grpSpMkLst>
            <pc:docMk/>
            <pc:sldMk cId="3755829205" sldId="256"/>
            <ac:grpSpMk id="176" creationId="{0D9C3C9A-3C8C-6B13-A78D-44ED76C36A8E}"/>
          </ac:grpSpMkLst>
        </pc:grpChg>
        <pc:grpChg chg="add mod">
          <ac:chgData name="Jedreck Acquissa" userId="2c0a51b5-c593-469c-ad77-d17122690429" providerId="ADAL" clId="{F9B74067-8D6F-4699-8E86-06D9DCAFC5E9}" dt="2022-12-02T04:30:21.183" v="1092"/>
          <ac:grpSpMkLst>
            <pc:docMk/>
            <pc:sldMk cId="3755829205" sldId="256"/>
            <ac:grpSpMk id="179" creationId="{874E83F4-1A12-9DFC-EDB2-8AA35D7042F5}"/>
          </ac:grpSpMkLst>
        </pc:grpChg>
        <pc:grpChg chg="add mod">
          <ac:chgData name="Jedreck Acquissa" userId="2c0a51b5-c593-469c-ad77-d17122690429" providerId="ADAL" clId="{F9B74067-8D6F-4699-8E86-06D9DCAFC5E9}" dt="2022-12-02T04:30:21.183" v="1092"/>
          <ac:grpSpMkLst>
            <pc:docMk/>
            <pc:sldMk cId="3755829205" sldId="256"/>
            <ac:grpSpMk id="197" creationId="{4EAB7DE3-3FC4-F494-8252-AD47C5CD8960}"/>
          </ac:grpSpMkLst>
        </pc:grpChg>
        <pc:grpChg chg="add mod">
          <ac:chgData name="Jedreck Acquissa" userId="2c0a51b5-c593-469c-ad77-d17122690429" providerId="ADAL" clId="{F9B74067-8D6F-4699-8E86-06D9DCAFC5E9}" dt="2022-12-02T17:51:41.659" v="1560" actId="2711"/>
          <ac:grpSpMkLst>
            <pc:docMk/>
            <pc:sldMk cId="3755829205" sldId="256"/>
            <ac:grpSpMk id="212" creationId="{5EAF1D96-7E5F-FFAC-6732-5F4B3D4C9E86}"/>
          </ac:grpSpMkLst>
        </pc:grpChg>
        <pc:grpChg chg="add mod">
          <ac:chgData name="Jedreck Acquissa" userId="2c0a51b5-c593-469c-ad77-d17122690429" providerId="ADAL" clId="{F9B74067-8D6F-4699-8E86-06D9DCAFC5E9}" dt="2022-12-02T17:51:41.659" v="1560" actId="2711"/>
          <ac:grpSpMkLst>
            <pc:docMk/>
            <pc:sldMk cId="3755829205" sldId="256"/>
            <ac:grpSpMk id="213" creationId="{45FA6268-0138-2E24-C7E0-7E33B0C9EC5C}"/>
          </ac:grpSpMkLst>
        </pc:grpChg>
        <pc:grpChg chg="add del mod">
          <ac:chgData name="Jedreck Acquissa" userId="2c0a51b5-c593-469c-ad77-d17122690429" providerId="ADAL" clId="{F9B74067-8D6F-4699-8E86-06D9DCAFC5E9}" dt="2022-12-02T02:57:40.869" v="548" actId="165"/>
          <ac:grpSpMkLst>
            <pc:docMk/>
            <pc:sldMk cId="3755829205" sldId="256"/>
            <ac:grpSpMk id="216" creationId="{3FCCA777-DA10-74E9-A3FC-76EB29A220FB}"/>
          </ac:grpSpMkLst>
        </pc:grpChg>
        <pc:grpChg chg="add del mod">
          <ac:chgData name="Jedreck Acquissa" userId="2c0a51b5-c593-469c-ad77-d17122690429" providerId="ADAL" clId="{F9B74067-8D6F-4699-8E86-06D9DCAFC5E9}" dt="2022-12-02T15:59:28.610" v="1431" actId="165"/>
          <ac:grpSpMkLst>
            <pc:docMk/>
            <pc:sldMk cId="3755829205" sldId="256"/>
            <ac:grpSpMk id="217" creationId="{9273738B-A7DE-ADC4-1EF1-BE9C097BCAE0}"/>
          </ac:grpSpMkLst>
        </pc:grpChg>
        <pc:picChg chg="mod">
          <ac:chgData name="Jedreck Acquissa" userId="2c0a51b5-c593-469c-ad77-d17122690429" providerId="ADAL" clId="{F9B74067-8D6F-4699-8E86-06D9DCAFC5E9}" dt="2022-12-02T17:51:41.659" v="1560" actId="2711"/>
          <ac:picMkLst>
            <pc:docMk/>
            <pc:sldMk cId="3755829205" sldId="256"/>
            <ac:picMk id="83" creationId="{EFAFE468-98E5-337B-3A7F-103DF2DEAA5C}"/>
          </ac:picMkLst>
        </pc:picChg>
        <pc:picChg chg="mod">
          <ac:chgData name="Jedreck Acquissa" userId="2c0a51b5-c593-469c-ad77-d17122690429" providerId="ADAL" clId="{F9B74067-8D6F-4699-8E86-06D9DCAFC5E9}" dt="2022-12-02T17:51:41.659" v="1560" actId="2711"/>
          <ac:picMkLst>
            <pc:docMk/>
            <pc:sldMk cId="3755829205" sldId="256"/>
            <ac:picMk id="84" creationId="{7976A529-DF9A-2B91-0759-657366156241}"/>
          </ac:picMkLst>
        </pc:picChg>
        <pc:picChg chg="mod">
          <ac:chgData name="Jedreck Acquissa" userId="2c0a51b5-c593-469c-ad77-d17122690429" providerId="ADAL" clId="{F9B74067-8D6F-4699-8E86-06D9DCAFC5E9}" dt="2022-12-02T17:51:41.659" v="1560" actId="2711"/>
          <ac:picMkLst>
            <pc:docMk/>
            <pc:sldMk cId="3755829205" sldId="256"/>
            <ac:picMk id="86" creationId="{89863792-EAEE-7EDA-A541-B05714F9D2E8}"/>
          </ac:picMkLst>
        </pc:picChg>
        <pc:picChg chg="add del">
          <ac:chgData name="Jedreck Acquissa" userId="2c0a51b5-c593-469c-ad77-d17122690429" providerId="ADAL" clId="{F9B74067-8D6F-4699-8E86-06D9DCAFC5E9}" dt="2022-12-02T18:03:18.489" v="1591" actId="22"/>
          <ac:picMkLst>
            <pc:docMk/>
            <pc:sldMk cId="3755829205" sldId="256"/>
            <ac:picMk id="91" creationId="{2B6A9320-AA13-1480-3710-C2ED68231029}"/>
          </ac:picMkLst>
        </pc:picChg>
        <pc:picChg chg="add mod">
          <ac:chgData name="Jedreck Acquissa" userId="2c0a51b5-c593-469c-ad77-d17122690429" providerId="ADAL" clId="{F9B74067-8D6F-4699-8E86-06D9DCAFC5E9}" dt="2022-12-02T17:51:41.659" v="1560" actId="2711"/>
          <ac:picMkLst>
            <pc:docMk/>
            <pc:sldMk cId="3755829205" sldId="256"/>
            <ac:picMk id="94" creationId="{79B42499-E1EC-A2D9-5619-4E3E2748D346}"/>
          </ac:picMkLst>
        </pc:picChg>
        <pc:picChg chg="add mod">
          <ac:chgData name="Jedreck Acquissa" userId="2c0a51b5-c593-469c-ad77-d17122690429" providerId="ADAL" clId="{F9B74067-8D6F-4699-8E86-06D9DCAFC5E9}" dt="2022-12-02T17:51:41.659" v="1560" actId="2711"/>
          <ac:picMkLst>
            <pc:docMk/>
            <pc:sldMk cId="3755829205" sldId="256"/>
            <ac:picMk id="97" creationId="{75E8BB6D-039F-293E-34C7-9237796EFDE8}"/>
          </ac:picMkLst>
        </pc:picChg>
        <pc:picChg chg="add mod">
          <ac:chgData name="Jedreck Acquissa" userId="2c0a51b5-c593-469c-ad77-d17122690429" providerId="ADAL" clId="{F9B74067-8D6F-4699-8E86-06D9DCAFC5E9}" dt="2022-12-02T04:30:21.183" v="1092"/>
          <ac:picMkLst>
            <pc:docMk/>
            <pc:sldMk cId="3755829205" sldId="256"/>
            <ac:picMk id="115" creationId="{D5CF0D2D-1939-5E9E-6DE7-862EFD9832E5}"/>
          </ac:picMkLst>
        </pc:picChg>
        <pc:picChg chg="mod">
          <ac:chgData name="Jedreck Acquissa" userId="2c0a51b5-c593-469c-ad77-d17122690429" providerId="ADAL" clId="{F9B74067-8D6F-4699-8E86-06D9DCAFC5E9}" dt="2022-12-02T18:00:45.814" v="1582" actId="1582"/>
          <ac:picMkLst>
            <pc:docMk/>
            <pc:sldMk cId="3755829205" sldId="256"/>
            <ac:picMk id="141" creationId="{AB98B222-E2DE-814E-E122-40BF60A25349}"/>
          </ac:picMkLst>
        </pc:picChg>
        <pc:picChg chg="add mod topLvl">
          <ac:chgData name="Jedreck Acquissa" userId="2c0a51b5-c593-469c-ad77-d17122690429" providerId="ADAL" clId="{F9B74067-8D6F-4699-8E86-06D9DCAFC5E9}" dt="2022-12-02T17:54:15.811" v="1577" actId="1076"/>
          <ac:picMkLst>
            <pc:docMk/>
            <pc:sldMk cId="3755829205" sldId="256"/>
            <ac:picMk id="1026" creationId="{A978F4E6-D51F-D478-3CEE-0F56239058AF}"/>
          </ac:picMkLst>
        </pc:picChg>
        <pc:picChg chg="add mod topLvl">
          <ac:chgData name="Jedreck Acquissa" userId="2c0a51b5-c593-469c-ad77-d17122690429" providerId="ADAL" clId="{F9B74067-8D6F-4699-8E86-06D9DCAFC5E9}" dt="2022-12-02T17:54:15.811" v="1577" actId="1076"/>
          <ac:picMkLst>
            <pc:docMk/>
            <pc:sldMk cId="3755829205" sldId="256"/>
            <ac:picMk id="1028" creationId="{605D1900-C5D7-C2E5-9023-858FE628DB80}"/>
          </ac:picMkLst>
        </pc:picChg>
        <pc:cxnChg chg="mod">
          <ac:chgData name="Jedreck Acquissa" userId="2c0a51b5-c593-469c-ad77-d17122690429" providerId="ADAL" clId="{F9B74067-8D6F-4699-8E86-06D9DCAFC5E9}" dt="2022-12-02T17:51:41.659" v="1560" actId="2711"/>
          <ac:cxnSpMkLst>
            <pc:docMk/>
            <pc:sldMk cId="3755829205" sldId="256"/>
            <ac:cxnSpMk id="89" creationId="{9FA32D9A-7C86-A15B-EE0F-FBCE97689375}"/>
          </ac:cxnSpMkLst>
        </pc:cxnChg>
        <pc:cxnChg chg="mod">
          <ac:chgData name="Jedreck Acquissa" userId="2c0a51b5-c593-469c-ad77-d17122690429" providerId="ADAL" clId="{F9B74067-8D6F-4699-8E86-06D9DCAFC5E9}" dt="2022-12-02T18:02:31.967" v="1589" actId="14100"/>
          <ac:cxnSpMkLst>
            <pc:docMk/>
            <pc:sldMk cId="3755829205" sldId="256"/>
            <ac:cxnSpMk id="90" creationId="{CDD6258C-FEFF-F2DA-3287-92383D6AD0CA}"/>
          </ac:cxnSpMkLst>
        </pc:cxnChg>
        <pc:cxnChg chg="del mod">
          <ac:chgData name="Jedreck Acquissa" userId="2c0a51b5-c593-469c-ad77-d17122690429" providerId="ADAL" clId="{F9B74067-8D6F-4699-8E86-06D9DCAFC5E9}" dt="2022-12-02T14:44:20.186" v="1353" actId="478"/>
          <ac:cxnSpMkLst>
            <pc:docMk/>
            <pc:sldMk cId="3755829205" sldId="256"/>
            <ac:cxnSpMk id="94" creationId="{00742189-24CB-60E2-F657-8A6A53DA2B46}"/>
          </ac:cxnSpMkLst>
        </pc:cxnChg>
        <pc:cxnChg chg="add mod">
          <ac:chgData name="Jedreck Acquissa" userId="2c0a51b5-c593-469c-ad77-d17122690429" providerId="ADAL" clId="{F9B74067-8D6F-4699-8E86-06D9DCAFC5E9}" dt="2022-12-02T18:04:18.302" v="1622" actId="14100"/>
          <ac:cxnSpMkLst>
            <pc:docMk/>
            <pc:sldMk cId="3755829205" sldId="256"/>
            <ac:cxnSpMk id="95" creationId="{00F789E4-CDD7-8081-D410-41376E46790D}"/>
          </ac:cxnSpMkLst>
        </pc:cxnChg>
        <pc:cxnChg chg="add mod">
          <ac:chgData name="Jedreck Acquissa" userId="2c0a51b5-c593-469c-ad77-d17122690429" providerId="ADAL" clId="{F9B74067-8D6F-4699-8E86-06D9DCAFC5E9}" dt="2022-12-02T17:51:41.659" v="1560" actId="2711"/>
          <ac:cxnSpMkLst>
            <pc:docMk/>
            <pc:sldMk cId="3755829205" sldId="256"/>
            <ac:cxnSpMk id="96" creationId="{718531DD-B0B2-23C5-3397-05D0FAFAF65C}"/>
          </ac:cxnSpMkLst>
        </pc:cxnChg>
        <pc:cxnChg chg="mod">
          <ac:chgData name="Jedreck Acquissa" userId="2c0a51b5-c593-469c-ad77-d17122690429" providerId="ADAL" clId="{F9B74067-8D6F-4699-8E86-06D9DCAFC5E9}" dt="2022-12-02T17:51:41.659" v="1560" actId="2711"/>
          <ac:cxnSpMkLst>
            <pc:docMk/>
            <pc:sldMk cId="3755829205" sldId="256"/>
            <ac:cxnSpMk id="118" creationId="{9866211F-9E92-2444-555B-F2C75ADC84AC}"/>
          </ac:cxnSpMkLst>
        </pc:cxnChg>
        <pc:cxnChg chg="add del mod">
          <ac:chgData name="Jedreck Acquissa" userId="2c0a51b5-c593-469c-ad77-d17122690429" providerId="ADAL" clId="{F9B74067-8D6F-4699-8E86-06D9DCAFC5E9}" dt="2022-12-02T01:11:23.710" v="135" actId="478"/>
          <ac:cxnSpMkLst>
            <pc:docMk/>
            <pc:sldMk cId="3755829205" sldId="256"/>
            <ac:cxnSpMk id="119" creationId="{F4850A11-3DE9-AA1D-4A04-8E621089CC20}"/>
          </ac:cxnSpMkLst>
        </pc:cxnChg>
        <pc:cxnChg chg="mod">
          <ac:chgData name="Jedreck Acquissa" userId="2c0a51b5-c593-469c-ad77-d17122690429" providerId="ADAL" clId="{F9B74067-8D6F-4699-8E86-06D9DCAFC5E9}" dt="2022-12-02T17:51:41.659" v="1560" actId="2711"/>
          <ac:cxnSpMkLst>
            <pc:docMk/>
            <pc:sldMk cId="3755829205" sldId="256"/>
            <ac:cxnSpMk id="120" creationId="{5A67B208-CBA4-D421-22B0-659E1BDC14C8}"/>
          </ac:cxnSpMkLst>
        </pc:cxnChg>
        <pc:cxnChg chg="add mod">
          <ac:chgData name="Jedreck Acquissa" userId="2c0a51b5-c593-469c-ad77-d17122690429" providerId="ADAL" clId="{F9B74067-8D6F-4699-8E86-06D9DCAFC5E9}" dt="2022-12-02T04:30:21.183" v="1092"/>
          <ac:cxnSpMkLst>
            <pc:docMk/>
            <pc:sldMk cId="3755829205" sldId="256"/>
            <ac:cxnSpMk id="123" creationId="{6B3DFD74-02C6-6BC5-D25C-423E3F40632D}"/>
          </ac:cxnSpMkLst>
        </pc:cxnChg>
        <pc:cxnChg chg="add mod">
          <ac:chgData name="Jedreck Acquissa" userId="2c0a51b5-c593-469c-ad77-d17122690429" providerId="ADAL" clId="{F9B74067-8D6F-4699-8E86-06D9DCAFC5E9}" dt="2022-12-02T04:30:21.183" v="1092"/>
          <ac:cxnSpMkLst>
            <pc:docMk/>
            <pc:sldMk cId="3755829205" sldId="256"/>
            <ac:cxnSpMk id="124" creationId="{A02A06D1-9F1F-D18D-A19E-77B1F327C10F}"/>
          </ac:cxnSpMkLst>
        </pc:cxnChg>
        <pc:cxnChg chg="mod">
          <ac:chgData name="Jedreck Acquissa" userId="2c0a51b5-c593-469c-ad77-d17122690429" providerId="ADAL" clId="{F9B74067-8D6F-4699-8E86-06D9DCAFC5E9}" dt="2022-12-02T18:05:03.095" v="1638" actId="14100"/>
          <ac:cxnSpMkLst>
            <pc:docMk/>
            <pc:sldMk cId="3755829205" sldId="256"/>
            <ac:cxnSpMk id="125" creationId="{7EFF9A91-0B53-92D6-894D-BAAB7282570A}"/>
          </ac:cxnSpMkLst>
        </pc:cxnChg>
        <pc:cxnChg chg="add mod">
          <ac:chgData name="Jedreck Acquissa" userId="2c0a51b5-c593-469c-ad77-d17122690429" providerId="ADAL" clId="{F9B74067-8D6F-4699-8E86-06D9DCAFC5E9}" dt="2022-12-02T04:30:21.183" v="1092"/>
          <ac:cxnSpMkLst>
            <pc:docMk/>
            <pc:sldMk cId="3755829205" sldId="256"/>
            <ac:cxnSpMk id="126" creationId="{C8B99E54-DE45-EEA0-39FA-0A1C7DE017D6}"/>
          </ac:cxnSpMkLst>
        </pc:cxnChg>
        <pc:cxnChg chg="add mod">
          <ac:chgData name="Jedreck Acquissa" userId="2c0a51b5-c593-469c-ad77-d17122690429" providerId="ADAL" clId="{F9B74067-8D6F-4699-8E86-06D9DCAFC5E9}" dt="2022-12-02T18:05:31.294" v="1644" actId="14100"/>
          <ac:cxnSpMkLst>
            <pc:docMk/>
            <pc:sldMk cId="3755829205" sldId="256"/>
            <ac:cxnSpMk id="127" creationId="{92183CF9-D9BA-51A3-5774-A21EA635F5D9}"/>
          </ac:cxnSpMkLst>
        </pc:cxnChg>
        <pc:cxnChg chg="mod">
          <ac:chgData name="Jedreck Acquissa" userId="2c0a51b5-c593-469c-ad77-d17122690429" providerId="ADAL" clId="{F9B74067-8D6F-4699-8E86-06D9DCAFC5E9}" dt="2022-12-02T04:30:21.183" v="1092"/>
          <ac:cxnSpMkLst>
            <pc:docMk/>
            <pc:sldMk cId="3755829205" sldId="256"/>
            <ac:cxnSpMk id="131" creationId="{014D9014-2386-A481-B72F-7D96C3C679B0}"/>
          </ac:cxnSpMkLst>
        </pc:cxnChg>
        <pc:cxnChg chg="mod">
          <ac:chgData name="Jedreck Acquissa" userId="2c0a51b5-c593-469c-ad77-d17122690429" providerId="ADAL" clId="{F9B74067-8D6F-4699-8E86-06D9DCAFC5E9}" dt="2022-12-02T04:30:21.183" v="1092"/>
          <ac:cxnSpMkLst>
            <pc:docMk/>
            <pc:sldMk cId="3755829205" sldId="256"/>
            <ac:cxnSpMk id="132" creationId="{1CC35E24-4602-2F4A-453B-AF0C8D564A5C}"/>
          </ac:cxnSpMkLst>
        </pc:cxnChg>
        <pc:cxnChg chg="mod">
          <ac:chgData name="Jedreck Acquissa" userId="2c0a51b5-c593-469c-ad77-d17122690429" providerId="ADAL" clId="{F9B74067-8D6F-4699-8E86-06D9DCAFC5E9}" dt="2022-12-02T04:30:21.183" v="1092"/>
          <ac:cxnSpMkLst>
            <pc:docMk/>
            <pc:sldMk cId="3755829205" sldId="256"/>
            <ac:cxnSpMk id="133" creationId="{0669CFB6-A15A-8E11-CFD6-AF721A1DF9EA}"/>
          </ac:cxnSpMkLst>
        </pc:cxnChg>
        <pc:cxnChg chg="add mod">
          <ac:chgData name="Jedreck Acquissa" userId="2c0a51b5-c593-469c-ad77-d17122690429" providerId="ADAL" clId="{F9B74067-8D6F-4699-8E86-06D9DCAFC5E9}" dt="2022-12-02T04:30:21.183" v="1092"/>
          <ac:cxnSpMkLst>
            <pc:docMk/>
            <pc:sldMk cId="3755829205" sldId="256"/>
            <ac:cxnSpMk id="137" creationId="{5D74A4CE-0B9B-91D3-4861-964DF303CA7A}"/>
          </ac:cxnSpMkLst>
        </pc:cxnChg>
        <pc:cxnChg chg="add mod">
          <ac:chgData name="Jedreck Acquissa" userId="2c0a51b5-c593-469c-ad77-d17122690429" providerId="ADAL" clId="{F9B74067-8D6F-4699-8E86-06D9DCAFC5E9}" dt="2022-12-02T04:30:21.183" v="1092"/>
          <ac:cxnSpMkLst>
            <pc:docMk/>
            <pc:sldMk cId="3755829205" sldId="256"/>
            <ac:cxnSpMk id="140" creationId="{79B7E142-DC9B-4C3B-29E4-983EB192002A}"/>
          </ac:cxnSpMkLst>
        </pc:cxnChg>
        <pc:cxnChg chg="add mod">
          <ac:chgData name="Jedreck Acquissa" userId="2c0a51b5-c593-469c-ad77-d17122690429" providerId="ADAL" clId="{F9B74067-8D6F-4699-8E86-06D9DCAFC5E9}" dt="2022-12-02T17:51:41.659" v="1560" actId="2711"/>
          <ac:cxnSpMkLst>
            <pc:docMk/>
            <pc:sldMk cId="3755829205" sldId="256"/>
            <ac:cxnSpMk id="144" creationId="{FEA0BCAE-357D-0324-005F-E0E3DA81275F}"/>
          </ac:cxnSpMkLst>
        </pc:cxnChg>
        <pc:cxnChg chg="add mod">
          <ac:chgData name="Jedreck Acquissa" userId="2c0a51b5-c593-469c-ad77-d17122690429" providerId="ADAL" clId="{F9B74067-8D6F-4699-8E86-06D9DCAFC5E9}" dt="2022-12-02T04:30:21.183" v="1092"/>
          <ac:cxnSpMkLst>
            <pc:docMk/>
            <pc:sldMk cId="3755829205" sldId="256"/>
            <ac:cxnSpMk id="145" creationId="{FEB2F393-3E5C-14AE-8C8E-954FCE930D3E}"/>
          </ac:cxnSpMkLst>
        </pc:cxnChg>
        <pc:cxnChg chg="add mod">
          <ac:chgData name="Jedreck Acquissa" userId="2c0a51b5-c593-469c-ad77-d17122690429" providerId="ADAL" clId="{F9B74067-8D6F-4699-8E86-06D9DCAFC5E9}" dt="2022-12-02T04:30:21.183" v="1092"/>
          <ac:cxnSpMkLst>
            <pc:docMk/>
            <pc:sldMk cId="3755829205" sldId="256"/>
            <ac:cxnSpMk id="152" creationId="{14337BA9-022E-4982-102A-0DC64867FBCA}"/>
          </ac:cxnSpMkLst>
        </pc:cxnChg>
        <pc:cxnChg chg="add mod">
          <ac:chgData name="Jedreck Acquissa" userId="2c0a51b5-c593-469c-ad77-d17122690429" providerId="ADAL" clId="{F9B74067-8D6F-4699-8E86-06D9DCAFC5E9}" dt="2022-12-02T17:51:41.659" v="1560" actId="2711"/>
          <ac:cxnSpMkLst>
            <pc:docMk/>
            <pc:sldMk cId="3755829205" sldId="256"/>
            <ac:cxnSpMk id="155" creationId="{141B67CA-28CA-78A2-B359-0118F41E4DF4}"/>
          </ac:cxnSpMkLst>
        </pc:cxnChg>
        <pc:cxnChg chg="add mod">
          <ac:chgData name="Jedreck Acquissa" userId="2c0a51b5-c593-469c-ad77-d17122690429" providerId="ADAL" clId="{F9B74067-8D6F-4699-8E86-06D9DCAFC5E9}" dt="2022-12-02T04:30:21.183" v="1092"/>
          <ac:cxnSpMkLst>
            <pc:docMk/>
            <pc:sldMk cId="3755829205" sldId="256"/>
            <ac:cxnSpMk id="156" creationId="{D6D85809-00E2-D384-20B7-1024AB591F8D}"/>
          </ac:cxnSpMkLst>
        </pc:cxnChg>
        <pc:cxnChg chg="add mod">
          <ac:chgData name="Jedreck Acquissa" userId="2c0a51b5-c593-469c-ad77-d17122690429" providerId="ADAL" clId="{F9B74067-8D6F-4699-8E86-06D9DCAFC5E9}" dt="2022-12-02T04:30:21.183" v="1092"/>
          <ac:cxnSpMkLst>
            <pc:docMk/>
            <pc:sldMk cId="3755829205" sldId="256"/>
            <ac:cxnSpMk id="177" creationId="{5A25D416-466F-CC3B-039A-CC09D371F169}"/>
          </ac:cxnSpMkLst>
        </pc:cxnChg>
        <pc:cxnChg chg="add mod">
          <ac:chgData name="Jedreck Acquissa" userId="2c0a51b5-c593-469c-ad77-d17122690429" providerId="ADAL" clId="{F9B74067-8D6F-4699-8E86-06D9DCAFC5E9}" dt="2022-12-02T04:30:21.183" v="1092"/>
          <ac:cxnSpMkLst>
            <pc:docMk/>
            <pc:sldMk cId="3755829205" sldId="256"/>
            <ac:cxnSpMk id="178" creationId="{A9A35480-625E-4D6C-4897-BFA5722FE53E}"/>
          </ac:cxnSpMkLst>
        </pc:cxnChg>
        <pc:cxnChg chg="mod">
          <ac:chgData name="Jedreck Acquissa" userId="2c0a51b5-c593-469c-ad77-d17122690429" providerId="ADAL" clId="{F9B74067-8D6F-4699-8E86-06D9DCAFC5E9}" dt="2022-12-02T04:30:21.183" v="1092"/>
          <ac:cxnSpMkLst>
            <pc:docMk/>
            <pc:sldMk cId="3755829205" sldId="256"/>
            <ac:cxnSpMk id="180" creationId="{C32E9FB0-F29A-85BC-136A-9E3D1A283835}"/>
          </ac:cxnSpMkLst>
        </pc:cxnChg>
        <pc:cxnChg chg="mod">
          <ac:chgData name="Jedreck Acquissa" userId="2c0a51b5-c593-469c-ad77-d17122690429" providerId="ADAL" clId="{F9B74067-8D6F-4699-8E86-06D9DCAFC5E9}" dt="2022-12-02T04:30:21.183" v="1092"/>
          <ac:cxnSpMkLst>
            <pc:docMk/>
            <pc:sldMk cId="3755829205" sldId="256"/>
            <ac:cxnSpMk id="181" creationId="{74CE8F09-31C2-741E-9C78-6E5DE5F20F2E}"/>
          </ac:cxnSpMkLst>
        </pc:cxnChg>
        <pc:cxnChg chg="mod">
          <ac:chgData name="Jedreck Acquissa" userId="2c0a51b5-c593-469c-ad77-d17122690429" providerId="ADAL" clId="{F9B74067-8D6F-4699-8E86-06D9DCAFC5E9}" dt="2022-12-02T04:30:21.183" v="1092"/>
          <ac:cxnSpMkLst>
            <pc:docMk/>
            <pc:sldMk cId="3755829205" sldId="256"/>
            <ac:cxnSpMk id="182" creationId="{D718EFD8-CAAF-94FA-CDC8-3B8A23AD1A73}"/>
          </ac:cxnSpMkLst>
        </pc:cxnChg>
        <pc:cxnChg chg="add mod">
          <ac:chgData name="Jedreck Acquissa" userId="2c0a51b5-c593-469c-ad77-d17122690429" providerId="ADAL" clId="{F9B74067-8D6F-4699-8E86-06D9DCAFC5E9}" dt="2022-12-02T17:51:41.659" v="1560" actId="2711"/>
          <ac:cxnSpMkLst>
            <pc:docMk/>
            <pc:sldMk cId="3755829205" sldId="256"/>
            <ac:cxnSpMk id="184" creationId="{16F55EAB-C1DE-D851-5775-B30D46DF1A8E}"/>
          </ac:cxnSpMkLst>
        </pc:cxnChg>
        <pc:cxnChg chg="add mod">
          <ac:chgData name="Jedreck Acquissa" userId="2c0a51b5-c593-469c-ad77-d17122690429" providerId="ADAL" clId="{F9B74067-8D6F-4699-8E86-06D9DCAFC5E9}" dt="2022-12-02T17:51:41.659" v="1560" actId="2711"/>
          <ac:cxnSpMkLst>
            <pc:docMk/>
            <pc:sldMk cId="3755829205" sldId="256"/>
            <ac:cxnSpMk id="186" creationId="{82936C8E-2EC8-8E87-DABF-AF1A91D30227}"/>
          </ac:cxnSpMkLst>
        </pc:cxnChg>
        <pc:cxnChg chg="add mod">
          <ac:chgData name="Jedreck Acquissa" userId="2c0a51b5-c593-469c-ad77-d17122690429" providerId="ADAL" clId="{F9B74067-8D6F-4699-8E86-06D9DCAFC5E9}" dt="2022-12-02T17:51:41.659" v="1560" actId="2711"/>
          <ac:cxnSpMkLst>
            <pc:docMk/>
            <pc:sldMk cId="3755829205" sldId="256"/>
            <ac:cxnSpMk id="188" creationId="{EC579A7E-8F39-6D89-C885-63A86FEF6952}"/>
          </ac:cxnSpMkLst>
        </pc:cxnChg>
        <pc:cxnChg chg="add mod">
          <ac:chgData name="Jedreck Acquissa" userId="2c0a51b5-c593-469c-ad77-d17122690429" providerId="ADAL" clId="{F9B74067-8D6F-4699-8E86-06D9DCAFC5E9}" dt="2022-12-02T17:51:41.659" v="1560" actId="2711"/>
          <ac:cxnSpMkLst>
            <pc:docMk/>
            <pc:sldMk cId="3755829205" sldId="256"/>
            <ac:cxnSpMk id="190" creationId="{B39AE562-5D22-E960-4AD8-29B05B73F4F9}"/>
          </ac:cxnSpMkLst>
        </pc:cxnChg>
        <pc:cxnChg chg="add mod">
          <ac:chgData name="Jedreck Acquissa" userId="2c0a51b5-c593-469c-ad77-d17122690429" providerId="ADAL" clId="{F9B74067-8D6F-4699-8E86-06D9DCAFC5E9}" dt="2022-12-02T04:30:21.183" v="1092"/>
          <ac:cxnSpMkLst>
            <pc:docMk/>
            <pc:sldMk cId="3755829205" sldId="256"/>
            <ac:cxnSpMk id="191" creationId="{35FC5E1B-3D33-F3FB-2FA6-2C460F674CE0}"/>
          </ac:cxnSpMkLst>
        </pc:cxnChg>
        <pc:cxnChg chg="add mod">
          <ac:chgData name="Jedreck Acquissa" userId="2c0a51b5-c593-469c-ad77-d17122690429" providerId="ADAL" clId="{F9B74067-8D6F-4699-8E86-06D9DCAFC5E9}" dt="2022-12-02T04:30:21.183" v="1092"/>
          <ac:cxnSpMkLst>
            <pc:docMk/>
            <pc:sldMk cId="3755829205" sldId="256"/>
            <ac:cxnSpMk id="194" creationId="{7FB4699C-3CEA-76AC-9B59-25AB73CE4C8A}"/>
          </ac:cxnSpMkLst>
        </pc:cxnChg>
        <pc:cxnChg chg="mod">
          <ac:chgData name="Jedreck Acquissa" userId="2c0a51b5-c593-469c-ad77-d17122690429" providerId="ADAL" clId="{F9B74067-8D6F-4699-8E86-06D9DCAFC5E9}" dt="2022-12-02T04:30:21.183" v="1092"/>
          <ac:cxnSpMkLst>
            <pc:docMk/>
            <pc:sldMk cId="3755829205" sldId="256"/>
            <ac:cxnSpMk id="198" creationId="{EF0D40CB-ED48-80F3-E244-874AAC197A6A}"/>
          </ac:cxnSpMkLst>
        </pc:cxnChg>
        <pc:cxnChg chg="mod">
          <ac:chgData name="Jedreck Acquissa" userId="2c0a51b5-c593-469c-ad77-d17122690429" providerId="ADAL" clId="{F9B74067-8D6F-4699-8E86-06D9DCAFC5E9}" dt="2022-12-02T04:30:21.183" v="1092"/>
          <ac:cxnSpMkLst>
            <pc:docMk/>
            <pc:sldMk cId="3755829205" sldId="256"/>
            <ac:cxnSpMk id="199" creationId="{5BD07EDC-8560-65DA-782C-7B1BEE9B97D3}"/>
          </ac:cxnSpMkLst>
        </pc:cxnChg>
        <pc:cxnChg chg="mod">
          <ac:chgData name="Jedreck Acquissa" userId="2c0a51b5-c593-469c-ad77-d17122690429" providerId="ADAL" clId="{F9B74067-8D6F-4699-8E86-06D9DCAFC5E9}" dt="2022-12-02T04:30:21.183" v="1092"/>
          <ac:cxnSpMkLst>
            <pc:docMk/>
            <pc:sldMk cId="3755829205" sldId="256"/>
            <ac:cxnSpMk id="200" creationId="{3BC851E5-9152-B813-E26D-59FEDC131074}"/>
          </ac:cxnSpMkLst>
        </pc:cxnChg>
        <pc:cxnChg chg="add del mod">
          <ac:chgData name="Jedreck Acquissa" userId="2c0a51b5-c593-469c-ad77-d17122690429" providerId="ADAL" clId="{F9B74067-8D6F-4699-8E86-06D9DCAFC5E9}" dt="2022-12-02T04:17:46.305" v="1085" actId="478"/>
          <ac:cxnSpMkLst>
            <pc:docMk/>
            <pc:sldMk cId="3755829205" sldId="256"/>
            <ac:cxnSpMk id="232" creationId="{232B0143-61EC-B1B8-FE56-F6FEEDB7D13A}"/>
          </ac:cxnSpMkLst>
        </pc:cxnChg>
        <pc:cxnChg chg="add mod">
          <ac:chgData name="Jedreck Acquissa" userId="2c0a51b5-c593-469c-ad77-d17122690429" providerId="ADAL" clId="{F9B74067-8D6F-4699-8E86-06D9DCAFC5E9}" dt="2022-12-02T17:51:41.659" v="1560" actId="2711"/>
          <ac:cxnSpMkLst>
            <pc:docMk/>
            <pc:sldMk cId="3755829205" sldId="256"/>
            <ac:cxnSpMk id="235" creationId="{FFD9D066-B8F7-CA38-C5D7-4A89275BFF26}"/>
          </ac:cxnSpMkLst>
        </pc:cxnChg>
        <pc:cxnChg chg="add mod">
          <ac:chgData name="Jedreck Acquissa" userId="2c0a51b5-c593-469c-ad77-d17122690429" providerId="ADAL" clId="{F9B74067-8D6F-4699-8E86-06D9DCAFC5E9}" dt="2022-12-02T17:51:41.659" v="1560" actId="2711"/>
          <ac:cxnSpMkLst>
            <pc:docMk/>
            <pc:sldMk cId="3755829205" sldId="256"/>
            <ac:cxnSpMk id="1032" creationId="{36204100-9B78-C4B4-23BF-A58FF2E8E682}"/>
          </ac:cxnSpMkLst>
        </pc:cxnChg>
      </pc:sldChg>
      <pc:sldMasterChg chg="modSp modSldLayout">
        <pc:chgData name="Jedreck Acquissa" userId="2c0a51b5-c593-469c-ad77-d17122690429" providerId="ADAL" clId="{F9B74067-8D6F-4699-8E86-06D9DCAFC5E9}" dt="2022-12-02T04:30:21.183" v="1092"/>
        <pc:sldMasterMkLst>
          <pc:docMk/>
          <pc:sldMasterMk cId="2460954070" sldId="2147483660"/>
        </pc:sldMasterMkLst>
        <pc:spChg chg="mod">
          <ac:chgData name="Jedreck Acquissa" userId="2c0a51b5-c593-469c-ad77-d17122690429" providerId="ADAL" clId="{F9B74067-8D6F-4699-8E86-06D9DCAFC5E9}" dt="2022-12-02T04:30:21.183" v="1092"/>
          <ac:spMkLst>
            <pc:docMk/>
            <pc:sldMasterMk cId="2460954070" sldId="2147483660"/>
            <ac:spMk id="2"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ac:spMk id="3"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ac:spMk id="4"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ac:spMk id="5"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ac:spMk id="6" creationId="{00000000-0000-0000-0000-000000000000}"/>
          </ac:spMkLst>
        </pc:spChg>
        <pc:sldLayoutChg chg="modSp">
          <pc:chgData name="Jedreck Acquissa" userId="2c0a51b5-c593-469c-ad77-d17122690429" providerId="ADAL" clId="{F9B74067-8D6F-4699-8E86-06D9DCAFC5E9}" dt="2022-12-02T04:30:21.183" v="1092"/>
          <pc:sldLayoutMkLst>
            <pc:docMk/>
            <pc:sldMasterMk cId="2460954070" sldId="2147483660"/>
            <pc:sldLayoutMk cId="2385387890" sldId="2147483661"/>
          </pc:sldLayoutMkLst>
          <pc:spChg chg="mod">
            <ac:chgData name="Jedreck Acquissa" userId="2c0a51b5-c593-469c-ad77-d17122690429" providerId="ADAL" clId="{F9B74067-8D6F-4699-8E86-06D9DCAFC5E9}" dt="2022-12-02T04:30:21.183" v="1092"/>
            <ac:spMkLst>
              <pc:docMk/>
              <pc:sldMasterMk cId="2460954070" sldId="2147483660"/>
              <pc:sldLayoutMk cId="2385387890" sldId="2147483661"/>
              <ac:spMk id="2"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pc:sldLayoutMk cId="2385387890" sldId="2147483661"/>
              <ac:spMk id="3" creationId="{00000000-0000-0000-0000-000000000000}"/>
            </ac:spMkLst>
          </pc:spChg>
        </pc:sldLayoutChg>
        <pc:sldLayoutChg chg="modSp">
          <pc:chgData name="Jedreck Acquissa" userId="2c0a51b5-c593-469c-ad77-d17122690429" providerId="ADAL" clId="{F9B74067-8D6F-4699-8E86-06D9DCAFC5E9}" dt="2022-12-02T04:30:21.183" v="1092"/>
          <pc:sldLayoutMkLst>
            <pc:docMk/>
            <pc:sldMasterMk cId="2460954070" sldId="2147483660"/>
            <pc:sldLayoutMk cId="2591524520" sldId="2147483663"/>
          </pc:sldLayoutMkLst>
          <pc:spChg chg="mod">
            <ac:chgData name="Jedreck Acquissa" userId="2c0a51b5-c593-469c-ad77-d17122690429" providerId="ADAL" clId="{F9B74067-8D6F-4699-8E86-06D9DCAFC5E9}" dt="2022-12-02T04:30:21.183" v="1092"/>
            <ac:spMkLst>
              <pc:docMk/>
              <pc:sldMasterMk cId="2460954070" sldId="2147483660"/>
              <pc:sldLayoutMk cId="2591524520" sldId="2147483663"/>
              <ac:spMk id="2"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pc:sldLayoutMk cId="2591524520" sldId="2147483663"/>
              <ac:spMk id="3" creationId="{00000000-0000-0000-0000-000000000000}"/>
            </ac:spMkLst>
          </pc:spChg>
        </pc:sldLayoutChg>
        <pc:sldLayoutChg chg="modSp">
          <pc:chgData name="Jedreck Acquissa" userId="2c0a51b5-c593-469c-ad77-d17122690429" providerId="ADAL" clId="{F9B74067-8D6F-4699-8E86-06D9DCAFC5E9}" dt="2022-12-02T04:30:21.183" v="1092"/>
          <pc:sldLayoutMkLst>
            <pc:docMk/>
            <pc:sldMasterMk cId="2460954070" sldId="2147483660"/>
            <pc:sldLayoutMk cId="1203092039" sldId="2147483664"/>
          </pc:sldLayoutMkLst>
          <pc:spChg chg="mod">
            <ac:chgData name="Jedreck Acquissa" userId="2c0a51b5-c593-469c-ad77-d17122690429" providerId="ADAL" clId="{F9B74067-8D6F-4699-8E86-06D9DCAFC5E9}" dt="2022-12-02T04:30:21.183" v="1092"/>
            <ac:spMkLst>
              <pc:docMk/>
              <pc:sldMasterMk cId="2460954070" sldId="2147483660"/>
              <pc:sldLayoutMk cId="1203092039" sldId="2147483664"/>
              <ac:spMk id="3"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pc:sldLayoutMk cId="1203092039" sldId="2147483664"/>
              <ac:spMk id="4" creationId="{00000000-0000-0000-0000-000000000000}"/>
            </ac:spMkLst>
          </pc:spChg>
        </pc:sldLayoutChg>
        <pc:sldLayoutChg chg="modSp">
          <pc:chgData name="Jedreck Acquissa" userId="2c0a51b5-c593-469c-ad77-d17122690429" providerId="ADAL" clId="{F9B74067-8D6F-4699-8E86-06D9DCAFC5E9}" dt="2022-12-02T04:30:21.183" v="1092"/>
          <pc:sldLayoutMkLst>
            <pc:docMk/>
            <pc:sldMasterMk cId="2460954070" sldId="2147483660"/>
            <pc:sldLayoutMk cId="3733172339" sldId="2147483665"/>
          </pc:sldLayoutMkLst>
          <pc:spChg chg="mod">
            <ac:chgData name="Jedreck Acquissa" userId="2c0a51b5-c593-469c-ad77-d17122690429" providerId="ADAL" clId="{F9B74067-8D6F-4699-8E86-06D9DCAFC5E9}" dt="2022-12-02T04:30:21.183" v="1092"/>
            <ac:spMkLst>
              <pc:docMk/>
              <pc:sldMasterMk cId="2460954070" sldId="2147483660"/>
              <pc:sldLayoutMk cId="3733172339" sldId="2147483665"/>
              <ac:spMk id="2"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pc:sldLayoutMk cId="3733172339" sldId="2147483665"/>
              <ac:spMk id="3"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pc:sldLayoutMk cId="3733172339" sldId="2147483665"/>
              <ac:spMk id="4"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pc:sldLayoutMk cId="3733172339" sldId="2147483665"/>
              <ac:spMk id="5"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pc:sldLayoutMk cId="3733172339" sldId="2147483665"/>
              <ac:spMk id="6" creationId="{00000000-0000-0000-0000-000000000000}"/>
            </ac:spMkLst>
          </pc:spChg>
        </pc:sldLayoutChg>
        <pc:sldLayoutChg chg="modSp">
          <pc:chgData name="Jedreck Acquissa" userId="2c0a51b5-c593-469c-ad77-d17122690429" providerId="ADAL" clId="{F9B74067-8D6F-4699-8E86-06D9DCAFC5E9}" dt="2022-12-02T04:30:21.183" v="1092"/>
          <pc:sldLayoutMkLst>
            <pc:docMk/>
            <pc:sldMasterMk cId="2460954070" sldId="2147483660"/>
            <pc:sldLayoutMk cId="3171841454" sldId="2147483668"/>
          </pc:sldLayoutMkLst>
          <pc:spChg chg="mod">
            <ac:chgData name="Jedreck Acquissa" userId="2c0a51b5-c593-469c-ad77-d17122690429" providerId="ADAL" clId="{F9B74067-8D6F-4699-8E86-06D9DCAFC5E9}" dt="2022-12-02T04:30:21.183" v="1092"/>
            <ac:spMkLst>
              <pc:docMk/>
              <pc:sldMasterMk cId="2460954070" sldId="2147483660"/>
              <pc:sldLayoutMk cId="3171841454" sldId="2147483668"/>
              <ac:spMk id="2"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pc:sldLayoutMk cId="3171841454" sldId="2147483668"/>
              <ac:spMk id="3"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pc:sldLayoutMk cId="3171841454" sldId="2147483668"/>
              <ac:spMk id="4" creationId="{00000000-0000-0000-0000-000000000000}"/>
            </ac:spMkLst>
          </pc:spChg>
        </pc:sldLayoutChg>
        <pc:sldLayoutChg chg="modSp">
          <pc:chgData name="Jedreck Acquissa" userId="2c0a51b5-c593-469c-ad77-d17122690429" providerId="ADAL" clId="{F9B74067-8D6F-4699-8E86-06D9DCAFC5E9}" dt="2022-12-02T04:30:21.183" v="1092"/>
          <pc:sldLayoutMkLst>
            <pc:docMk/>
            <pc:sldMasterMk cId="2460954070" sldId="2147483660"/>
            <pc:sldLayoutMk cId="1718958274" sldId="2147483669"/>
          </pc:sldLayoutMkLst>
          <pc:spChg chg="mod">
            <ac:chgData name="Jedreck Acquissa" userId="2c0a51b5-c593-469c-ad77-d17122690429" providerId="ADAL" clId="{F9B74067-8D6F-4699-8E86-06D9DCAFC5E9}" dt="2022-12-02T04:30:21.183" v="1092"/>
            <ac:spMkLst>
              <pc:docMk/>
              <pc:sldMasterMk cId="2460954070" sldId="2147483660"/>
              <pc:sldLayoutMk cId="1718958274" sldId="2147483669"/>
              <ac:spMk id="2"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pc:sldLayoutMk cId="1718958274" sldId="2147483669"/>
              <ac:spMk id="3"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pc:sldLayoutMk cId="1718958274" sldId="2147483669"/>
              <ac:spMk id="4" creationId="{00000000-0000-0000-0000-000000000000}"/>
            </ac:spMkLst>
          </pc:spChg>
        </pc:sldLayoutChg>
        <pc:sldLayoutChg chg="modSp">
          <pc:chgData name="Jedreck Acquissa" userId="2c0a51b5-c593-469c-ad77-d17122690429" providerId="ADAL" clId="{F9B74067-8D6F-4699-8E86-06D9DCAFC5E9}" dt="2022-12-02T04:30:21.183" v="1092"/>
          <pc:sldLayoutMkLst>
            <pc:docMk/>
            <pc:sldMasterMk cId="2460954070" sldId="2147483660"/>
            <pc:sldLayoutMk cId="3479445657" sldId="2147483671"/>
          </pc:sldLayoutMkLst>
          <pc:spChg chg="mod">
            <ac:chgData name="Jedreck Acquissa" userId="2c0a51b5-c593-469c-ad77-d17122690429" providerId="ADAL" clId="{F9B74067-8D6F-4699-8E86-06D9DCAFC5E9}" dt="2022-12-02T04:30:21.183" v="1092"/>
            <ac:spMkLst>
              <pc:docMk/>
              <pc:sldMasterMk cId="2460954070" sldId="2147483660"/>
              <pc:sldLayoutMk cId="3479445657" sldId="2147483671"/>
              <ac:spMk id="2" creationId="{00000000-0000-0000-0000-000000000000}"/>
            </ac:spMkLst>
          </pc:spChg>
          <pc:spChg chg="mod">
            <ac:chgData name="Jedreck Acquissa" userId="2c0a51b5-c593-469c-ad77-d17122690429" providerId="ADAL" clId="{F9B74067-8D6F-4699-8E86-06D9DCAFC5E9}" dt="2022-12-02T04:30:21.183" v="1092"/>
            <ac:spMkLst>
              <pc:docMk/>
              <pc:sldMasterMk cId="2460954070" sldId="2147483660"/>
              <pc:sldLayoutMk cId="3479445657" sldId="2147483671"/>
              <ac:spMk id="3" creationId="{00000000-0000-0000-0000-000000000000}"/>
            </ac:spMkLst>
          </pc:spChg>
        </pc:sldLayoutChg>
      </pc:sldMasterChg>
    </pc:docChg>
  </pc:docChgLst>
  <pc:docChgLst>
    <pc:chgData name="Jedreck Acquissa" userId="2c0a51b5-c593-469c-ad77-d17122690429" providerId="ADAL" clId="{834C01B6-6FEC-40E3-8D99-168733419F44}"/>
    <pc:docChg chg="undo custSel modSld">
      <pc:chgData name="Jedreck Acquissa" userId="2c0a51b5-c593-469c-ad77-d17122690429" providerId="ADAL" clId="{834C01B6-6FEC-40E3-8D99-168733419F44}" dt="2023-03-30T15:50:19.695" v="187" actId="1076"/>
      <pc:docMkLst>
        <pc:docMk/>
      </pc:docMkLst>
      <pc:sldChg chg="addSp delSp modSp mod">
        <pc:chgData name="Jedreck Acquissa" userId="2c0a51b5-c593-469c-ad77-d17122690429" providerId="ADAL" clId="{834C01B6-6FEC-40E3-8D99-168733419F44}" dt="2023-03-30T15:50:19.695" v="187" actId="1076"/>
        <pc:sldMkLst>
          <pc:docMk/>
          <pc:sldMk cId="3755829205" sldId="256"/>
        </pc:sldMkLst>
        <pc:spChg chg="add del">
          <ac:chgData name="Jedreck Acquissa" userId="2c0a51b5-c593-469c-ad77-d17122690429" providerId="ADAL" clId="{834C01B6-6FEC-40E3-8D99-168733419F44}" dt="2023-03-30T15:43:48.306" v="184" actId="478"/>
          <ac:spMkLst>
            <pc:docMk/>
            <pc:sldMk cId="3755829205" sldId="256"/>
            <ac:spMk id="5" creationId="{036C28FF-9D44-061A-4B28-5D478BBE2580}"/>
          </ac:spMkLst>
        </pc:spChg>
        <pc:spChg chg="mod">
          <ac:chgData name="Jedreck Acquissa" userId="2c0a51b5-c593-469c-ad77-d17122690429" providerId="ADAL" clId="{834C01B6-6FEC-40E3-8D99-168733419F44}" dt="2023-03-30T15:22:59.138" v="139" actId="1582"/>
          <ac:spMkLst>
            <pc:docMk/>
            <pc:sldMk cId="3755829205" sldId="256"/>
            <ac:spMk id="139" creationId="{CEC3CB96-2EE7-A5B1-5E71-AE9FA3F893F8}"/>
          </ac:spMkLst>
        </pc:spChg>
        <pc:spChg chg="mod">
          <ac:chgData name="Jedreck Acquissa" userId="2c0a51b5-c593-469c-ad77-d17122690429" providerId="ADAL" clId="{834C01B6-6FEC-40E3-8D99-168733419F44}" dt="2023-03-30T15:15:49.120" v="131" actId="207"/>
          <ac:spMkLst>
            <pc:docMk/>
            <pc:sldMk cId="3755829205" sldId="256"/>
            <ac:spMk id="143" creationId="{28CF8200-F7DD-B3FC-B286-F47D22CD3E41}"/>
          </ac:spMkLst>
        </pc:spChg>
        <pc:spChg chg="mod">
          <ac:chgData name="Jedreck Acquissa" userId="2c0a51b5-c593-469c-ad77-d17122690429" providerId="ADAL" clId="{834C01B6-6FEC-40E3-8D99-168733419F44}" dt="2023-03-30T15:23:33.917" v="142" actId="1076"/>
          <ac:spMkLst>
            <pc:docMk/>
            <pc:sldMk cId="3755829205" sldId="256"/>
            <ac:spMk id="145" creationId="{E9492650-D89F-CD10-BA72-28F31C463D42}"/>
          </ac:spMkLst>
        </pc:spChg>
        <pc:spChg chg="mod">
          <ac:chgData name="Jedreck Acquissa" userId="2c0a51b5-c593-469c-ad77-d17122690429" providerId="ADAL" clId="{834C01B6-6FEC-40E3-8D99-168733419F44}" dt="2023-03-30T15:23:33.917" v="142" actId="1076"/>
          <ac:spMkLst>
            <pc:docMk/>
            <pc:sldMk cId="3755829205" sldId="256"/>
            <ac:spMk id="148" creationId="{6B61EB92-3D9E-5216-2811-B625BB1B1C54}"/>
          </ac:spMkLst>
        </pc:spChg>
        <pc:spChg chg="mod">
          <ac:chgData name="Jedreck Acquissa" userId="2c0a51b5-c593-469c-ad77-d17122690429" providerId="ADAL" clId="{834C01B6-6FEC-40E3-8D99-168733419F44}" dt="2023-03-30T15:23:33.917" v="142" actId="1076"/>
          <ac:spMkLst>
            <pc:docMk/>
            <pc:sldMk cId="3755829205" sldId="256"/>
            <ac:spMk id="152" creationId="{0FAD1E42-8B17-15EC-C873-2002D195032B}"/>
          </ac:spMkLst>
        </pc:spChg>
        <pc:spChg chg="mod">
          <ac:chgData name="Jedreck Acquissa" userId="2c0a51b5-c593-469c-ad77-d17122690429" providerId="ADAL" clId="{834C01B6-6FEC-40E3-8D99-168733419F44}" dt="2023-03-30T15:23:06.245" v="141" actId="1582"/>
          <ac:spMkLst>
            <pc:docMk/>
            <pc:sldMk cId="3755829205" sldId="256"/>
            <ac:spMk id="155" creationId="{4A35CDA4-302D-5811-C0A9-E56238ABE897}"/>
          </ac:spMkLst>
        </pc:spChg>
        <pc:spChg chg="mod">
          <ac:chgData name="Jedreck Acquissa" userId="2c0a51b5-c593-469c-ad77-d17122690429" providerId="ADAL" clId="{834C01B6-6FEC-40E3-8D99-168733419F44}" dt="2023-03-30T15:23:59.029" v="144" actId="1582"/>
          <ac:spMkLst>
            <pc:docMk/>
            <pc:sldMk cId="3755829205" sldId="256"/>
            <ac:spMk id="210" creationId="{A8B86136-BC5F-C2B7-D180-EB17220FCF01}"/>
          </ac:spMkLst>
        </pc:spChg>
        <pc:spChg chg="mod">
          <ac:chgData name="Jedreck Acquissa" userId="2c0a51b5-c593-469c-ad77-d17122690429" providerId="ADAL" clId="{834C01B6-6FEC-40E3-8D99-168733419F44}" dt="2023-03-30T15:27:36.019" v="180" actId="20577"/>
          <ac:spMkLst>
            <pc:docMk/>
            <pc:sldMk cId="3755829205" sldId="256"/>
            <ac:spMk id="214" creationId="{41251A1A-4E9A-FE42-DF14-8250893639D6}"/>
          </ac:spMkLst>
        </pc:spChg>
        <pc:spChg chg="mod">
          <ac:chgData name="Jedreck Acquissa" userId="2c0a51b5-c593-469c-ad77-d17122690429" providerId="ADAL" clId="{834C01B6-6FEC-40E3-8D99-168733419F44}" dt="2023-03-30T15:23:59.029" v="144" actId="1582"/>
          <ac:spMkLst>
            <pc:docMk/>
            <pc:sldMk cId="3755829205" sldId="256"/>
            <ac:spMk id="223" creationId="{778DFDF8-75F3-B7F4-D592-0E982D557A0D}"/>
          </ac:spMkLst>
        </pc:spChg>
        <pc:picChg chg="add mod">
          <ac:chgData name="Jedreck Acquissa" userId="2c0a51b5-c593-469c-ad77-d17122690429" providerId="ADAL" clId="{834C01B6-6FEC-40E3-8D99-168733419F44}" dt="2023-03-30T15:50:19.695" v="187" actId="1076"/>
          <ac:picMkLst>
            <pc:docMk/>
            <pc:sldMk cId="3755829205" sldId="256"/>
            <ac:picMk id="7" creationId="{1FBA8149-C227-6592-3BF8-E9E41827CD3D}"/>
          </ac:picMkLst>
        </pc:picChg>
        <pc:picChg chg="mod">
          <ac:chgData name="Jedreck Acquissa" userId="2c0a51b5-c593-469c-ad77-d17122690429" providerId="ADAL" clId="{834C01B6-6FEC-40E3-8D99-168733419F44}" dt="2023-03-30T15:28:23.506" v="181" actId="1076"/>
          <ac:picMkLst>
            <pc:docMk/>
            <pc:sldMk cId="3755829205" sldId="256"/>
            <ac:picMk id="39" creationId="{16287E03-F5FC-1E96-3462-77685920BE0D}"/>
          </ac:picMkLst>
        </pc:picChg>
        <pc:picChg chg="mod">
          <ac:chgData name="Jedreck Acquissa" userId="2c0a51b5-c593-469c-ad77-d17122690429" providerId="ADAL" clId="{834C01B6-6FEC-40E3-8D99-168733419F44}" dt="2023-03-30T15:28:28.562" v="182" actId="1076"/>
          <ac:picMkLst>
            <pc:docMk/>
            <pc:sldMk cId="3755829205" sldId="256"/>
            <ac:picMk id="135" creationId="{C970F02A-4D0D-2BE1-59BA-BB53C4E87E7F}"/>
          </ac:picMkLst>
        </pc:picChg>
        <pc:picChg chg="mod">
          <ac:chgData name="Jedreck Acquissa" userId="2c0a51b5-c593-469c-ad77-d17122690429" providerId="ADAL" clId="{834C01B6-6FEC-40E3-8D99-168733419F44}" dt="2023-03-30T15:23:33.917" v="142" actId="1076"/>
          <ac:picMkLst>
            <pc:docMk/>
            <pc:sldMk cId="3755829205" sldId="256"/>
            <ac:picMk id="160" creationId="{69E8D2CB-61AD-5055-0BC4-9196C20DD4CD}"/>
          </ac:picMkLst>
        </pc:picChg>
        <pc:picChg chg="del">
          <ac:chgData name="Jedreck Acquissa" userId="2c0a51b5-c593-469c-ad77-d17122690429" providerId="ADAL" clId="{834C01B6-6FEC-40E3-8D99-168733419F44}" dt="2023-03-30T15:21:00.126" v="136" actId="478"/>
          <ac:picMkLst>
            <pc:docMk/>
            <pc:sldMk cId="3755829205" sldId="256"/>
            <ac:picMk id="167" creationId="{37B91381-B44A-B754-B5DC-381224472537}"/>
          </ac:picMkLst>
        </pc:picChg>
        <pc:picChg chg="mod">
          <ac:chgData name="Jedreck Acquissa" userId="2c0a51b5-c593-469c-ad77-d17122690429" providerId="ADAL" clId="{834C01B6-6FEC-40E3-8D99-168733419F44}" dt="2023-03-30T15:23:33.917" v="142" actId="1076"/>
          <ac:picMkLst>
            <pc:docMk/>
            <pc:sldMk cId="3755829205" sldId="256"/>
            <ac:picMk id="176" creationId="{10DD0ABF-E0A7-B3CA-C0FC-EE3425D2386B}"/>
          </ac:picMkLst>
        </pc:picChg>
        <pc:picChg chg="mod">
          <ac:chgData name="Jedreck Acquissa" userId="2c0a51b5-c593-469c-ad77-d17122690429" providerId="ADAL" clId="{834C01B6-6FEC-40E3-8D99-168733419F44}" dt="2023-03-30T15:23:33.917" v="142" actId="1076"/>
          <ac:picMkLst>
            <pc:docMk/>
            <pc:sldMk cId="3755829205" sldId="256"/>
            <ac:picMk id="180" creationId="{FEA33FF8-604D-3CAA-9F1B-8EEF5D02DE0E}"/>
          </ac:picMkLst>
        </pc:picChg>
        <pc:cxnChg chg="mod">
          <ac:chgData name="Jedreck Acquissa" userId="2c0a51b5-c593-469c-ad77-d17122690429" providerId="ADAL" clId="{834C01B6-6FEC-40E3-8D99-168733419F44}" dt="2023-03-30T15:25:55.817" v="154" actId="1076"/>
          <ac:cxnSpMkLst>
            <pc:docMk/>
            <pc:sldMk cId="3755829205" sldId="256"/>
            <ac:cxnSpMk id="153" creationId="{FD1429CB-BFB4-D4BD-948B-7DCA95F66204}"/>
          </ac:cxnSpMkLst>
        </pc:cxnChg>
      </pc:sldChg>
    </pc:docChg>
  </pc:docChgLst>
  <pc:docChgLst>
    <pc:chgData name="Jedreck Acquissa" userId="S::ja18f@fsu.edu::2c0a51b5-c593-469c-ad77-d17122690429" providerId="AD" clId="Web-{AA61E758-E945-6966-4C51-44D10ECE5257}"/>
    <pc:docChg chg="modSld">
      <pc:chgData name="Jedreck Acquissa" userId="S::ja18f@fsu.edu::2c0a51b5-c593-469c-ad77-d17122690429" providerId="AD" clId="Web-{AA61E758-E945-6966-4C51-44D10ECE5257}" dt="2023-03-24T19:56:28.417" v="435" actId="1076"/>
      <pc:docMkLst>
        <pc:docMk/>
      </pc:docMkLst>
      <pc:sldChg chg="addSp delSp modSp">
        <pc:chgData name="Jedreck Acquissa" userId="S::ja18f@fsu.edu::2c0a51b5-c593-469c-ad77-d17122690429" providerId="AD" clId="Web-{AA61E758-E945-6966-4C51-44D10ECE5257}" dt="2023-03-24T19:56:28.417" v="435" actId="1076"/>
        <pc:sldMkLst>
          <pc:docMk/>
          <pc:sldMk cId="3755829205" sldId="256"/>
        </pc:sldMkLst>
        <pc:spChg chg="mod">
          <ac:chgData name="Jedreck Acquissa" userId="S::ja18f@fsu.edu::2c0a51b5-c593-469c-ad77-d17122690429" providerId="AD" clId="Web-{AA61E758-E945-6966-4C51-44D10ECE5257}" dt="2023-03-24T19:33:14.410" v="367" actId="20577"/>
          <ac:spMkLst>
            <pc:docMk/>
            <pc:sldMk cId="3755829205" sldId="256"/>
            <ac:spMk id="139" creationId="{CEC3CB96-2EE7-A5B1-5E71-AE9FA3F893F8}"/>
          </ac:spMkLst>
        </pc:spChg>
        <pc:spChg chg="mod topLvl">
          <ac:chgData name="Jedreck Acquissa" userId="S::ja18f@fsu.edu::2c0a51b5-c593-469c-ad77-d17122690429" providerId="AD" clId="Web-{AA61E758-E945-6966-4C51-44D10ECE5257}" dt="2023-03-24T19:25:54.317" v="206"/>
          <ac:spMkLst>
            <pc:docMk/>
            <pc:sldMk cId="3755829205" sldId="256"/>
            <ac:spMk id="145" creationId="{E9492650-D89F-CD10-BA72-28F31C463D42}"/>
          </ac:spMkLst>
        </pc:spChg>
        <pc:spChg chg="mod topLvl">
          <ac:chgData name="Jedreck Acquissa" userId="S::ja18f@fsu.edu::2c0a51b5-c593-469c-ad77-d17122690429" providerId="AD" clId="Web-{AA61E758-E945-6966-4C51-44D10ECE5257}" dt="2023-03-24T19:26:00.927" v="207"/>
          <ac:spMkLst>
            <pc:docMk/>
            <pc:sldMk cId="3755829205" sldId="256"/>
            <ac:spMk id="146" creationId="{D1999132-B25C-2D6A-10B1-75848040E51B}"/>
          </ac:spMkLst>
        </pc:spChg>
        <pc:spChg chg="mod topLvl">
          <ac:chgData name="Jedreck Acquissa" userId="S::ja18f@fsu.edu::2c0a51b5-c593-469c-ad77-d17122690429" providerId="AD" clId="Web-{AA61E758-E945-6966-4C51-44D10ECE5257}" dt="2023-03-24T19:27:55.618" v="228" actId="1076"/>
          <ac:spMkLst>
            <pc:docMk/>
            <pc:sldMk cId="3755829205" sldId="256"/>
            <ac:spMk id="148" creationId="{6B61EB92-3D9E-5216-2811-B625BB1B1C54}"/>
          </ac:spMkLst>
        </pc:spChg>
        <pc:spChg chg="mod topLvl">
          <ac:chgData name="Jedreck Acquissa" userId="S::ja18f@fsu.edu::2c0a51b5-c593-469c-ad77-d17122690429" providerId="AD" clId="Web-{AA61E758-E945-6966-4C51-44D10ECE5257}" dt="2023-03-24T19:27:55.649" v="229" actId="1076"/>
          <ac:spMkLst>
            <pc:docMk/>
            <pc:sldMk cId="3755829205" sldId="256"/>
            <ac:spMk id="149" creationId="{711FDE12-BB3A-739A-31FA-2A412D2877A2}"/>
          </ac:spMkLst>
        </pc:spChg>
        <pc:spChg chg="mod topLvl">
          <ac:chgData name="Jedreck Acquissa" userId="S::ja18f@fsu.edu::2c0a51b5-c593-469c-ad77-d17122690429" providerId="AD" clId="Web-{AA61E758-E945-6966-4C51-44D10ECE5257}" dt="2023-03-24T19:26:42.772" v="216" actId="1076"/>
          <ac:spMkLst>
            <pc:docMk/>
            <pc:sldMk cId="3755829205" sldId="256"/>
            <ac:spMk id="150" creationId="{F71B7177-60EE-A109-2A38-03CF4287595D}"/>
          </ac:spMkLst>
        </pc:spChg>
        <pc:spChg chg="mod topLvl">
          <ac:chgData name="Jedreck Acquissa" userId="S::ja18f@fsu.edu::2c0a51b5-c593-469c-ad77-d17122690429" providerId="AD" clId="Web-{AA61E758-E945-6966-4C51-44D10ECE5257}" dt="2023-03-24T19:26:57.007" v="220" actId="1076"/>
          <ac:spMkLst>
            <pc:docMk/>
            <pc:sldMk cId="3755829205" sldId="256"/>
            <ac:spMk id="152" creationId="{0FAD1E42-8B17-15EC-C873-2002D195032B}"/>
          </ac:spMkLst>
        </pc:spChg>
        <pc:spChg chg="mod">
          <ac:chgData name="Jedreck Acquissa" userId="S::ja18f@fsu.edu::2c0a51b5-c593-469c-ad77-d17122690429" providerId="AD" clId="Web-{AA61E758-E945-6966-4C51-44D10ECE5257}" dt="2023-03-24T19:21:53.340" v="166" actId="1076"/>
          <ac:spMkLst>
            <pc:docMk/>
            <pc:sldMk cId="3755829205" sldId="256"/>
            <ac:spMk id="154" creationId="{BD82D20A-0819-2E62-FC4B-CD4AC88A8741}"/>
          </ac:spMkLst>
        </pc:spChg>
        <pc:spChg chg="mod topLvl">
          <ac:chgData name="Jedreck Acquissa" userId="S::ja18f@fsu.edu::2c0a51b5-c593-469c-ad77-d17122690429" providerId="AD" clId="Web-{AA61E758-E945-6966-4C51-44D10ECE5257}" dt="2023-03-24T19:22:09.450" v="168" actId="14100"/>
          <ac:spMkLst>
            <pc:docMk/>
            <pc:sldMk cId="3755829205" sldId="256"/>
            <ac:spMk id="155" creationId="{4A35CDA4-302D-5811-C0A9-E56238ABE897}"/>
          </ac:spMkLst>
        </pc:spChg>
        <pc:spChg chg="mod">
          <ac:chgData name="Jedreck Acquissa" userId="S::ja18f@fsu.edu::2c0a51b5-c593-469c-ad77-d17122690429" providerId="AD" clId="Web-{AA61E758-E945-6966-4C51-44D10ECE5257}" dt="2023-03-24T19:16:11.548" v="19" actId="1076"/>
          <ac:spMkLst>
            <pc:docMk/>
            <pc:sldMk cId="3755829205" sldId="256"/>
            <ac:spMk id="159" creationId="{83A3E571-28C3-A14B-1F24-DA2F365416B3}"/>
          </ac:spMkLst>
        </pc:spChg>
        <pc:spChg chg="mod">
          <ac:chgData name="Jedreck Acquissa" userId="S::ja18f@fsu.edu::2c0a51b5-c593-469c-ad77-d17122690429" providerId="AD" clId="Web-{AA61E758-E945-6966-4C51-44D10ECE5257}" dt="2023-03-24T19:15:45.406" v="18" actId="14100"/>
          <ac:spMkLst>
            <pc:docMk/>
            <pc:sldMk cId="3755829205" sldId="256"/>
            <ac:spMk id="210" creationId="{A8B86136-BC5F-C2B7-D180-EB17220FCF01}"/>
          </ac:spMkLst>
        </pc:spChg>
        <pc:spChg chg="mod">
          <ac:chgData name="Jedreck Acquissa" userId="S::ja18f@fsu.edu::2c0a51b5-c593-469c-ad77-d17122690429" providerId="AD" clId="Web-{AA61E758-E945-6966-4C51-44D10ECE5257}" dt="2023-03-24T19:55:28.978" v="430" actId="20577"/>
          <ac:spMkLst>
            <pc:docMk/>
            <pc:sldMk cId="3755829205" sldId="256"/>
            <ac:spMk id="214" creationId="{41251A1A-4E9A-FE42-DF14-8250893639D6}"/>
          </ac:spMkLst>
        </pc:spChg>
        <pc:spChg chg="mod">
          <ac:chgData name="Jedreck Acquissa" userId="S::ja18f@fsu.edu::2c0a51b5-c593-469c-ad77-d17122690429" providerId="AD" clId="Web-{AA61E758-E945-6966-4C51-44D10ECE5257}" dt="2023-03-24T19:56:18.448" v="434" actId="1076"/>
          <ac:spMkLst>
            <pc:docMk/>
            <pc:sldMk cId="3755829205" sldId="256"/>
            <ac:spMk id="223" creationId="{778DFDF8-75F3-B7F4-D592-0E982D557A0D}"/>
          </ac:spMkLst>
        </pc:spChg>
        <pc:grpChg chg="add mod">
          <ac:chgData name="Jedreck Acquissa" userId="S::ja18f@fsu.edu::2c0a51b5-c593-469c-ad77-d17122690429" providerId="AD" clId="Web-{AA61E758-E945-6966-4C51-44D10ECE5257}" dt="2023-03-24T19:19:59.321" v="142" actId="1076"/>
          <ac:grpSpMkLst>
            <pc:docMk/>
            <pc:sldMk cId="3755829205" sldId="256"/>
            <ac:grpSpMk id="2" creationId="{4DE456B6-6122-D727-71E2-E85A38EACD93}"/>
          </ac:grpSpMkLst>
        </pc:grpChg>
        <pc:grpChg chg="mod">
          <ac:chgData name="Jedreck Acquissa" userId="S::ja18f@fsu.edu::2c0a51b5-c593-469c-ad77-d17122690429" providerId="AD" clId="Web-{AA61E758-E945-6966-4C51-44D10ECE5257}" dt="2023-03-24T19:56:28.417" v="435" actId="1076"/>
          <ac:grpSpMkLst>
            <pc:docMk/>
            <pc:sldMk cId="3755829205" sldId="256"/>
            <ac:grpSpMk id="90" creationId="{B9F6AF78-3E1A-6921-D327-F770C2FD1683}"/>
          </ac:grpSpMkLst>
        </pc:grpChg>
        <pc:grpChg chg="del">
          <ac:chgData name="Jedreck Acquissa" userId="S::ja18f@fsu.edu::2c0a51b5-c593-469c-ad77-d17122690429" providerId="AD" clId="Web-{AA61E758-E945-6966-4C51-44D10ECE5257}" dt="2023-03-24T19:22:01.934" v="167"/>
          <ac:grpSpMkLst>
            <pc:docMk/>
            <pc:sldMk cId="3755829205" sldId="256"/>
            <ac:grpSpMk id="1025" creationId="{03F0E9A7-D266-9AEB-51B6-C0C892FA7BCB}"/>
          </ac:grpSpMkLst>
        </pc:grpChg>
        <pc:picChg chg="mod topLvl">
          <ac:chgData name="Jedreck Acquissa" userId="S::ja18f@fsu.edu::2c0a51b5-c593-469c-ad77-d17122690429" providerId="AD" clId="Web-{AA61E758-E945-6966-4C51-44D10ECE5257}" dt="2023-03-24T19:26:56.928" v="217" actId="1076"/>
          <ac:picMkLst>
            <pc:docMk/>
            <pc:sldMk cId="3755829205" sldId="256"/>
            <ac:picMk id="160" creationId="{69E8D2CB-61AD-5055-0BC4-9196C20DD4CD}"/>
          </ac:picMkLst>
        </pc:picChg>
        <pc:picChg chg="mod topLvl">
          <ac:chgData name="Jedreck Acquissa" userId="S::ja18f@fsu.edu::2c0a51b5-c593-469c-ad77-d17122690429" providerId="AD" clId="Web-{AA61E758-E945-6966-4C51-44D10ECE5257}" dt="2023-03-24T19:26:42.631" v="212" actId="1076"/>
          <ac:picMkLst>
            <pc:docMk/>
            <pc:sldMk cId="3755829205" sldId="256"/>
            <ac:picMk id="162" creationId="{2B7669D8-B70B-9BF3-7C89-6AFEEF60155B}"/>
          </ac:picMkLst>
        </pc:picChg>
        <pc:picChg chg="mod topLvl">
          <ac:chgData name="Jedreck Acquissa" userId="S::ja18f@fsu.edu::2c0a51b5-c593-469c-ad77-d17122690429" providerId="AD" clId="Web-{AA61E758-E945-6966-4C51-44D10ECE5257}" dt="2023-03-24T19:28:43.088" v="234" actId="1076"/>
          <ac:picMkLst>
            <pc:docMk/>
            <pc:sldMk cId="3755829205" sldId="256"/>
            <ac:picMk id="163" creationId="{9B7F523A-7109-6C9A-4CC5-4FC7C8D6BC9F}"/>
          </ac:picMkLst>
        </pc:picChg>
        <pc:picChg chg="mod topLvl">
          <ac:chgData name="Jedreck Acquissa" userId="S::ja18f@fsu.edu::2c0a51b5-c593-469c-ad77-d17122690429" providerId="AD" clId="Web-{AA61E758-E945-6966-4C51-44D10ECE5257}" dt="2023-03-24T19:27:32.055" v="226" actId="1076"/>
          <ac:picMkLst>
            <pc:docMk/>
            <pc:sldMk cId="3755829205" sldId="256"/>
            <ac:picMk id="165" creationId="{7237470E-46A7-F185-8AAC-61F484F530D6}"/>
          </ac:picMkLst>
        </pc:picChg>
        <pc:picChg chg="mod topLvl">
          <ac:chgData name="Jedreck Acquissa" userId="S::ja18f@fsu.edu::2c0a51b5-c593-469c-ad77-d17122690429" providerId="AD" clId="Web-{AA61E758-E945-6966-4C51-44D10ECE5257}" dt="2023-03-24T19:27:32.086" v="227" actId="1076"/>
          <ac:picMkLst>
            <pc:docMk/>
            <pc:sldMk cId="3755829205" sldId="256"/>
            <ac:picMk id="176" creationId="{10DD0ABF-E0A7-B3CA-C0FC-EE3425D2386B}"/>
          </ac:picMkLst>
        </pc:picChg>
        <pc:picChg chg="mod topLvl">
          <ac:chgData name="Jedreck Acquissa" userId="S::ja18f@fsu.edu::2c0a51b5-c593-469c-ad77-d17122690429" providerId="AD" clId="Web-{AA61E758-E945-6966-4C51-44D10ECE5257}" dt="2023-03-24T19:28:43.119" v="235" actId="1076"/>
          <ac:picMkLst>
            <pc:docMk/>
            <pc:sldMk cId="3755829205" sldId="256"/>
            <ac:picMk id="180" creationId="{FEA33FF8-604D-3CAA-9F1B-8EEF5D02DE0E}"/>
          </ac:picMkLst>
        </pc:picChg>
        <pc:picChg chg="mod">
          <ac:chgData name="Jedreck Acquissa" userId="S::ja18f@fsu.edu::2c0a51b5-c593-469c-ad77-d17122690429" providerId="AD" clId="Web-{AA61E758-E945-6966-4C51-44D10ECE5257}" dt="2023-03-24T19:19:41.930" v="140" actId="1076"/>
          <ac:picMkLst>
            <pc:docMk/>
            <pc:sldMk cId="3755829205" sldId="256"/>
            <ac:picMk id="188" creationId="{C7FA03A4-9FEA-C3D5-232F-9A3DE67FCDC4}"/>
          </ac:picMkLst>
        </pc:picChg>
        <pc:picChg chg="mod">
          <ac:chgData name="Jedreck Acquissa" userId="S::ja18f@fsu.edu::2c0a51b5-c593-469c-ad77-d17122690429" providerId="AD" clId="Web-{AA61E758-E945-6966-4C51-44D10ECE5257}" dt="2023-03-24T19:19:30.789" v="139" actId="1076"/>
          <ac:picMkLst>
            <pc:docMk/>
            <pc:sldMk cId="3755829205" sldId="256"/>
            <ac:picMk id="190" creationId="{3B96A3EC-6CB9-C491-B090-85CF13CCD675}"/>
          </ac:picMkLst>
        </pc:picChg>
        <pc:picChg chg="mod">
          <ac:chgData name="Jedreck Acquissa" userId="S::ja18f@fsu.edu::2c0a51b5-c593-469c-ad77-d17122690429" providerId="AD" clId="Web-{AA61E758-E945-6966-4C51-44D10ECE5257}" dt="2023-03-24T19:19:25.585" v="138" actId="1076"/>
          <ac:picMkLst>
            <pc:docMk/>
            <pc:sldMk cId="3755829205" sldId="256"/>
            <ac:picMk id="191" creationId="{F5DA2EA3-937A-31C4-833C-2F820B274E0F}"/>
          </ac:picMkLst>
        </pc:picChg>
        <pc:cxnChg chg="mod">
          <ac:chgData name="Jedreck Acquissa" userId="S::ja18f@fsu.edu::2c0a51b5-c593-469c-ad77-d17122690429" providerId="AD" clId="Web-{AA61E758-E945-6966-4C51-44D10ECE5257}" dt="2023-03-24T19:21:53.309" v="165" actId="1076"/>
          <ac:cxnSpMkLst>
            <pc:docMk/>
            <pc:sldMk cId="3755829205" sldId="256"/>
            <ac:cxnSpMk id="153" creationId="{FD1429CB-BFB4-D4BD-948B-7DCA95F66204}"/>
          </ac:cxnSpMkLst>
        </pc:cxnChg>
        <pc:cxnChg chg="mod">
          <ac:chgData name="Jedreck Acquissa" userId="S::ja18f@fsu.edu::2c0a51b5-c593-469c-ad77-d17122690429" providerId="AD" clId="Web-{AA61E758-E945-6966-4C51-44D10ECE5257}" dt="2023-03-24T19:16:11.579" v="20" actId="1076"/>
          <ac:cxnSpMkLst>
            <pc:docMk/>
            <pc:sldMk cId="3755829205" sldId="256"/>
            <ac:cxnSpMk id="185" creationId="{C9D701D7-8BEA-F4B7-2356-EA38FA414D44}"/>
          </ac:cxnSpMkLst>
        </pc:cxnChg>
      </pc:sldChg>
    </pc:docChg>
  </pc:docChgLst>
  <pc:docChgLst>
    <pc:chgData name="Jedreck Acquissa" userId="2c0a51b5-c593-469c-ad77-d17122690429" providerId="ADAL" clId="{D89ADA92-3828-4539-ACBA-09A486388F5F}"/>
    <pc:docChg chg="addSld delSld modSld">
      <pc:chgData name="Jedreck Acquissa" userId="2c0a51b5-c593-469c-ad77-d17122690429" providerId="ADAL" clId="{D89ADA92-3828-4539-ACBA-09A486388F5F}" dt="2023-03-31T16:52:29.123" v="41" actId="47"/>
      <pc:docMkLst>
        <pc:docMk/>
      </pc:docMkLst>
      <pc:sldChg chg="modSp mod">
        <pc:chgData name="Jedreck Acquissa" userId="2c0a51b5-c593-469c-ad77-d17122690429" providerId="ADAL" clId="{D89ADA92-3828-4539-ACBA-09A486388F5F}" dt="2023-03-30T23:27:38.967" v="37" actId="208"/>
        <pc:sldMkLst>
          <pc:docMk/>
          <pc:sldMk cId="3755829205" sldId="256"/>
        </pc:sldMkLst>
        <pc:spChg chg="mod">
          <ac:chgData name="Jedreck Acquissa" userId="2c0a51b5-c593-469c-ad77-d17122690429" providerId="ADAL" clId="{D89ADA92-3828-4539-ACBA-09A486388F5F}" dt="2023-03-30T23:25:03.919" v="6" actId="207"/>
          <ac:spMkLst>
            <pc:docMk/>
            <pc:sldMk cId="3755829205" sldId="256"/>
            <ac:spMk id="139" creationId="{CEC3CB96-2EE7-A5B1-5E71-AE9FA3F893F8}"/>
          </ac:spMkLst>
        </pc:spChg>
        <pc:spChg chg="mod">
          <ac:chgData name="Jedreck Acquissa" userId="2c0a51b5-c593-469c-ad77-d17122690429" providerId="ADAL" clId="{D89ADA92-3828-4539-ACBA-09A486388F5F}" dt="2023-03-30T23:25:03.919" v="6" actId="207"/>
          <ac:spMkLst>
            <pc:docMk/>
            <pc:sldMk cId="3755829205" sldId="256"/>
            <ac:spMk id="155" creationId="{4A35CDA4-302D-5811-C0A9-E56238ABE897}"/>
          </ac:spMkLst>
        </pc:spChg>
        <pc:spChg chg="mod">
          <ac:chgData name="Jedreck Acquissa" userId="2c0a51b5-c593-469c-ad77-d17122690429" providerId="ADAL" clId="{D89ADA92-3828-4539-ACBA-09A486388F5F}" dt="2023-03-30T23:25:03.919" v="6" actId="207"/>
          <ac:spMkLst>
            <pc:docMk/>
            <pc:sldMk cId="3755829205" sldId="256"/>
            <ac:spMk id="210" creationId="{A8B86136-BC5F-C2B7-D180-EB17220FCF01}"/>
          </ac:spMkLst>
        </pc:spChg>
        <pc:spChg chg="mod">
          <ac:chgData name="Jedreck Acquissa" userId="2c0a51b5-c593-469c-ad77-d17122690429" providerId="ADAL" clId="{D89ADA92-3828-4539-ACBA-09A486388F5F}" dt="2023-03-30T23:26:54.423" v="36" actId="20577"/>
          <ac:spMkLst>
            <pc:docMk/>
            <pc:sldMk cId="3755829205" sldId="256"/>
            <ac:spMk id="214" creationId="{41251A1A-4E9A-FE42-DF14-8250893639D6}"/>
          </ac:spMkLst>
        </pc:spChg>
        <pc:spChg chg="mod">
          <ac:chgData name="Jedreck Acquissa" userId="2c0a51b5-c593-469c-ad77-d17122690429" providerId="ADAL" clId="{D89ADA92-3828-4539-ACBA-09A486388F5F}" dt="2023-03-30T23:25:03.919" v="6" actId="207"/>
          <ac:spMkLst>
            <pc:docMk/>
            <pc:sldMk cId="3755829205" sldId="256"/>
            <ac:spMk id="223" creationId="{778DFDF8-75F3-B7F4-D592-0E982D557A0D}"/>
          </ac:spMkLst>
        </pc:spChg>
        <pc:grpChg chg="mod">
          <ac:chgData name="Jedreck Acquissa" userId="2c0a51b5-c593-469c-ad77-d17122690429" providerId="ADAL" clId="{D89ADA92-3828-4539-ACBA-09A486388F5F}" dt="2023-03-30T23:26:28.529" v="24" actId="1076"/>
          <ac:grpSpMkLst>
            <pc:docMk/>
            <pc:sldMk cId="3755829205" sldId="256"/>
            <ac:grpSpMk id="156" creationId="{5A3ACCA8-320B-3E9D-83E8-5070F2504AB1}"/>
          </ac:grpSpMkLst>
        </pc:grpChg>
        <pc:picChg chg="mod">
          <ac:chgData name="Jedreck Acquissa" userId="2c0a51b5-c593-469c-ad77-d17122690429" providerId="ADAL" clId="{D89ADA92-3828-4539-ACBA-09A486388F5F}" dt="2023-03-30T23:26:28.529" v="24" actId="1076"/>
          <ac:picMkLst>
            <pc:docMk/>
            <pc:sldMk cId="3755829205" sldId="256"/>
            <ac:picMk id="16" creationId="{DC4A19B0-BDCE-03CE-2A28-C06F54B8AA48}"/>
          </ac:picMkLst>
        </pc:picChg>
        <pc:picChg chg="mod">
          <ac:chgData name="Jedreck Acquissa" userId="2c0a51b5-c593-469c-ad77-d17122690429" providerId="ADAL" clId="{D89ADA92-3828-4539-ACBA-09A486388F5F}" dt="2023-03-30T23:27:38.967" v="37" actId="208"/>
          <ac:picMkLst>
            <pc:docMk/>
            <pc:sldMk cId="3755829205" sldId="256"/>
            <ac:picMk id="160" creationId="{69E8D2CB-61AD-5055-0BC4-9196C20DD4CD}"/>
          </ac:picMkLst>
        </pc:picChg>
        <pc:picChg chg="mod">
          <ac:chgData name="Jedreck Acquissa" userId="2c0a51b5-c593-469c-ad77-d17122690429" providerId="ADAL" clId="{D89ADA92-3828-4539-ACBA-09A486388F5F}" dt="2023-03-30T23:27:38.967" v="37" actId="208"/>
          <ac:picMkLst>
            <pc:docMk/>
            <pc:sldMk cId="3755829205" sldId="256"/>
            <ac:picMk id="162" creationId="{2B7669D8-B70B-9BF3-7C89-6AFEEF60155B}"/>
          </ac:picMkLst>
        </pc:picChg>
        <pc:picChg chg="mod">
          <ac:chgData name="Jedreck Acquissa" userId="2c0a51b5-c593-469c-ad77-d17122690429" providerId="ADAL" clId="{D89ADA92-3828-4539-ACBA-09A486388F5F}" dt="2023-03-30T23:27:38.967" v="37" actId="208"/>
          <ac:picMkLst>
            <pc:docMk/>
            <pc:sldMk cId="3755829205" sldId="256"/>
            <ac:picMk id="163" creationId="{9B7F523A-7109-6C9A-4CC5-4FC7C8D6BC9F}"/>
          </ac:picMkLst>
        </pc:picChg>
        <pc:picChg chg="mod">
          <ac:chgData name="Jedreck Acquissa" userId="2c0a51b5-c593-469c-ad77-d17122690429" providerId="ADAL" clId="{D89ADA92-3828-4539-ACBA-09A486388F5F}" dt="2023-03-30T23:27:38.967" v="37" actId="208"/>
          <ac:picMkLst>
            <pc:docMk/>
            <pc:sldMk cId="3755829205" sldId="256"/>
            <ac:picMk id="165" creationId="{7237470E-46A7-F185-8AAC-61F484F530D6}"/>
          </ac:picMkLst>
        </pc:picChg>
        <pc:picChg chg="mod">
          <ac:chgData name="Jedreck Acquissa" userId="2c0a51b5-c593-469c-ad77-d17122690429" providerId="ADAL" clId="{D89ADA92-3828-4539-ACBA-09A486388F5F}" dt="2023-03-30T23:27:38.967" v="37" actId="208"/>
          <ac:picMkLst>
            <pc:docMk/>
            <pc:sldMk cId="3755829205" sldId="256"/>
            <ac:picMk id="176" creationId="{10DD0ABF-E0A7-B3CA-C0FC-EE3425D2386B}"/>
          </ac:picMkLst>
        </pc:picChg>
        <pc:picChg chg="mod">
          <ac:chgData name="Jedreck Acquissa" userId="2c0a51b5-c593-469c-ad77-d17122690429" providerId="ADAL" clId="{D89ADA92-3828-4539-ACBA-09A486388F5F}" dt="2023-03-30T23:27:38.967" v="37" actId="208"/>
          <ac:picMkLst>
            <pc:docMk/>
            <pc:sldMk cId="3755829205" sldId="256"/>
            <ac:picMk id="180" creationId="{FEA33FF8-604D-3CAA-9F1B-8EEF5D02DE0E}"/>
          </ac:picMkLst>
        </pc:picChg>
        <pc:picChg chg="mod">
          <ac:chgData name="Jedreck Acquissa" userId="2c0a51b5-c593-469c-ad77-d17122690429" providerId="ADAL" clId="{D89ADA92-3828-4539-ACBA-09A486388F5F}" dt="2023-03-30T23:26:28.529" v="24" actId="1076"/>
          <ac:picMkLst>
            <pc:docMk/>
            <pc:sldMk cId="3755829205" sldId="256"/>
            <ac:picMk id="1026" creationId="{A978F4E6-D51F-D478-3CEE-0F56239058AF}"/>
          </ac:picMkLst>
        </pc:picChg>
        <pc:picChg chg="mod">
          <ac:chgData name="Jedreck Acquissa" userId="2c0a51b5-c593-469c-ad77-d17122690429" providerId="ADAL" clId="{D89ADA92-3828-4539-ACBA-09A486388F5F}" dt="2023-03-30T23:26:28.529" v="24" actId="1076"/>
          <ac:picMkLst>
            <pc:docMk/>
            <pc:sldMk cId="3755829205" sldId="256"/>
            <ac:picMk id="1028" creationId="{605D1900-C5D7-C2E5-9023-858FE628DB80}"/>
          </ac:picMkLst>
        </pc:picChg>
      </pc:sldChg>
      <pc:sldChg chg="modSp add del mod">
        <pc:chgData name="Jedreck Acquissa" userId="2c0a51b5-c593-469c-ad77-d17122690429" providerId="ADAL" clId="{D89ADA92-3828-4539-ACBA-09A486388F5F}" dt="2023-03-31T16:52:29.123" v="41" actId="47"/>
        <pc:sldMkLst>
          <pc:docMk/>
          <pc:sldMk cId="476265099" sldId="257"/>
        </pc:sldMkLst>
        <pc:spChg chg="mod">
          <ac:chgData name="Jedreck Acquissa" userId="2c0a51b5-c593-469c-ad77-d17122690429" providerId="ADAL" clId="{D89ADA92-3828-4539-ACBA-09A486388F5F}" dt="2023-03-31T16:45:10.861" v="40" actId="208"/>
          <ac:spMkLst>
            <pc:docMk/>
            <pc:sldMk cId="476265099" sldId="257"/>
            <ac:spMk id="155" creationId="{4A35CDA4-302D-5811-C0A9-E56238ABE897}"/>
          </ac:spMkLst>
        </pc:spChg>
        <pc:cxnChg chg="mod">
          <ac:chgData name="Jedreck Acquissa" userId="2c0a51b5-c593-469c-ad77-d17122690429" providerId="ADAL" clId="{D89ADA92-3828-4539-ACBA-09A486388F5F}" dt="2023-03-31T16:44:53.292" v="39" actId="16037"/>
          <ac:cxnSpMkLst>
            <pc:docMk/>
            <pc:sldMk cId="476265099" sldId="257"/>
            <ac:cxnSpMk id="147" creationId="{FA975384-B216-46DE-35BC-CAC5C0D21091}"/>
          </ac:cxnSpMkLst>
        </pc:cxnChg>
      </pc:sldChg>
    </pc:docChg>
  </pc:docChgLst>
  <pc:docChgLst>
    <pc:chgData name="Peyton Breland" userId="e6781b63-50ef-4623-aa8c-ed7a3a56fe2d" providerId="ADAL" clId="{DEBF52DB-0BE2-4681-B4FA-B9F532B29F4B}"/>
    <pc:docChg chg="undo custSel modSld">
      <pc:chgData name="Peyton Breland" userId="e6781b63-50ef-4623-aa8c-ed7a3a56fe2d" providerId="ADAL" clId="{DEBF52DB-0BE2-4681-B4FA-B9F532B29F4B}" dt="2023-01-26T01:00:48.036" v="1792" actId="208"/>
      <pc:docMkLst>
        <pc:docMk/>
      </pc:docMkLst>
      <pc:sldChg chg="addSp delSp modSp mod">
        <pc:chgData name="Peyton Breland" userId="e6781b63-50ef-4623-aa8c-ed7a3a56fe2d" providerId="ADAL" clId="{DEBF52DB-0BE2-4681-B4FA-B9F532B29F4B}" dt="2023-01-26T01:00:48.036" v="1792" actId="208"/>
        <pc:sldMkLst>
          <pc:docMk/>
          <pc:sldMk cId="3755829205" sldId="256"/>
        </pc:sldMkLst>
        <pc:spChg chg="add mod">
          <ac:chgData name="Peyton Breland" userId="e6781b63-50ef-4623-aa8c-ed7a3a56fe2d" providerId="ADAL" clId="{DEBF52DB-0BE2-4681-B4FA-B9F532B29F4B}" dt="2022-12-02T18:13:19.865" v="1770" actId="1076"/>
          <ac:spMkLst>
            <pc:docMk/>
            <pc:sldMk cId="3755829205" sldId="256"/>
            <ac:spMk id="2" creationId="{F28B172A-D22D-E4DC-DAF4-C517C4AFF435}"/>
          </ac:spMkLst>
        </pc:spChg>
        <pc:spChg chg="add mod">
          <ac:chgData name="Peyton Breland" userId="e6781b63-50ef-4623-aa8c-ed7a3a56fe2d" providerId="ADAL" clId="{DEBF52DB-0BE2-4681-B4FA-B9F532B29F4B}" dt="2022-12-02T04:34:14.211" v="1037" actId="255"/>
          <ac:spMkLst>
            <pc:docMk/>
            <pc:sldMk cId="3755829205" sldId="256"/>
            <ac:spMk id="85" creationId="{2286D8E7-C96C-8884-A167-96279838F269}"/>
          </ac:spMkLst>
        </pc:spChg>
        <pc:spChg chg="mod">
          <ac:chgData name="Peyton Breland" userId="e6781b63-50ef-4623-aa8c-ed7a3a56fe2d" providerId="ADAL" clId="{DEBF52DB-0BE2-4681-B4FA-B9F532B29F4B}" dt="2022-12-02T18:07:50.915" v="1719" actId="1076"/>
          <ac:spMkLst>
            <pc:docMk/>
            <pc:sldMk cId="3755829205" sldId="256"/>
            <ac:spMk id="86" creationId="{CC63D566-EDF0-C4FB-5F70-9F8D650EF791}"/>
          </ac:spMkLst>
        </pc:spChg>
        <pc:spChg chg="add mod">
          <ac:chgData name="Peyton Breland" userId="e6781b63-50ef-4623-aa8c-ed7a3a56fe2d" providerId="ADAL" clId="{DEBF52DB-0BE2-4681-B4FA-B9F532B29F4B}" dt="2022-12-02T04:35:55.367" v="1057" actId="1076"/>
          <ac:spMkLst>
            <pc:docMk/>
            <pc:sldMk cId="3755829205" sldId="256"/>
            <ac:spMk id="87" creationId="{2D68039D-F1BD-509F-6584-8F2AA60F0BC4}"/>
          </ac:spMkLst>
        </pc:spChg>
        <pc:spChg chg="mod">
          <ac:chgData name="Peyton Breland" userId="e6781b63-50ef-4623-aa8c-ed7a3a56fe2d" providerId="ADAL" clId="{DEBF52DB-0BE2-4681-B4FA-B9F532B29F4B}" dt="2022-12-02T04:53:47.673" v="1587" actId="20577"/>
          <ac:spMkLst>
            <pc:docMk/>
            <pc:sldMk cId="3755829205" sldId="256"/>
            <ac:spMk id="88" creationId="{0BBDAC13-B8BA-7A17-60FD-563344918853}"/>
          </ac:spMkLst>
        </pc:spChg>
        <pc:spChg chg="add mod">
          <ac:chgData name="Peyton Breland" userId="e6781b63-50ef-4623-aa8c-ed7a3a56fe2d" providerId="ADAL" clId="{DEBF52DB-0BE2-4681-B4FA-B9F532B29F4B}" dt="2022-12-02T18:01:07.992" v="1619" actId="14100"/>
          <ac:spMkLst>
            <pc:docMk/>
            <pc:sldMk cId="3755829205" sldId="256"/>
            <ac:spMk id="92" creationId="{EE470134-83D9-4134-8343-90E8A28AB93B}"/>
          </ac:spMkLst>
        </pc:spChg>
        <pc:spChg chg="add mod">
          <ac:chgData name="Peyton Breland" userId="e6781b63-50ef-4623-aa8c-ed7a3a56fe2d" providerId="ADAL" clId="{DEBF52DB-0BE2-4681-B4FA-B9F532B29F4B}" dt="2022-12-02T18:08:49.962" v="1727" actId="1076"/>
          <ac:spMkLst>
            <pc:docMk/>
            <pc:sldMk cId="3755829205" sldId="256"/>
            <ac:spMk id="93" creationId="{115111AB-CDED-3633-41EE-964254C15A52}"/>
          </ac:spMkLst>
        </pc:spChg>
        <pc:spChg chg="add mod">
          <ac:chgData name="Peyton Breland" userId="e6781b63-50ef-4623-aa8c-ed7a3a56fe2d" providerId="ADAL" clId="{DEBF52DB-0BE2-4681-B4FA-B9F532B29F4B}" dt="2022-12-02T04:39:07.757" v="1105" actId="1076"/>
          <ac:spMkLst>
            <pc:docMk/>
            <pc:sldMk cId="3755829205" sldId="256"/>
            <ac:spMk id="95" creationId="{3396C219-0A93-7F37-B1F6-46C08CE6E203}"/>
          </ac:spMkLst>
        </pc:spChg>
        <pc:spChg chg="add mod">
          <ac:chgData name="Peyton Breland" userId="e6781b63-50ef-4623-aa8c-ed7a3a56fe2d" providerId="ADAL" clId="{DEBF52DB-0BE2-4681-B4FA-B9F532B29F4B}" dt="2022-12-02T18:00:47.721" v="1615" actId="14100"/>
          <ac:spMkLst>
            <pc:docMk/>
            <pc:sldMk cId="3755829205" sldId="256"/>
            <ac:spMk id="119" creationId="{BB006B25-45A2-C3F6-D968-36AC2DA5545D}"/>
          </ac:spMkLst>
        </pc:spChg>
        <pc:spChg chg="add mod">
          <ac:chgData name="Peyton Breland" userId="e6781b63-50ef-4623-aa8c-ed7a3a56fe2d" providerId="ADAL" clId="{DEBF52DB-0BE2-4681-B4FA-B9F532B29F4B}" dt="2022-12-02T04:45:06.657" v="1206" actId="1076"/>
          <ac:spMkLst>
            <pc:docMk/>
            <pc:sldMk cId="3755829205" sldId="256"/>
            <ac:spMk id="138" creationId="{3B49B002-E836-3DF9-2C5A-1B97A8EF0E38}"/>
          </ac:spMkLst>
        </pc:spChg>
        <pc:spChg chg="mod">
          <ac:chgData name="Peyton Breland" userId="e6781b63-50ef-4623-aa8c-ed7a3a56fe2d" providerId="ADAL" clId="{DEBF52DB-0BE2-4681-B4FA-B9F532B29F4B}" dt="2022-12-02T18:09:56.980" v="1745" actId="1076"/>
          <ac:spMkLst>
            <pc:docMk/>
            <pc:sldMk cId="3755829205" sldId="256"/>
            <ac:spMk id="148" creationId="{37F08425-1927-696D-BD7D-712169B09B2B}"/>
          </ac:spMkLst>
        </pc:spChg>
        <pc:spChg chg="mod">
          <ac:chgData name="Peyton Breland" userId="e6781b63-50ef-4623-aa8c-ed7a3a56fe2d" providerId="ADAL" clId="{DEBF52DB-0BE2-4681-B4FA-B9F532B29F4B}" dt="2022-12-02T18:13:44.111" v="1772" actId="1076"/>
          <ac:spMkLst>
            <pc:docMk/>
            <pc:sldMk cId="3755829205" sldId="256"/>
            <ac:spMk id="157" creationId="{2A10D2FF-AF70-9695-2968-028394657330}"/>
          </ac:spMkLst>
        </pc:spChg>
        <pc:spChg chg="mod">
          <ac:chgData name="Peyton Breland" userId="e6781b63-50ef-4623-aa8c-ed7a3a56fe2d" providerId="ADAL" clId="{DEBF52DB-0BE2-4681-B4FA-B9F532B29F4B}" dt="2022-12-02T04:54:14.721" v="1593" actId="122"/>
          <ac:spMkLst>
            <pc:docMk/>
            <pc:sldMk cId="3755829205" sldId="256"/>
            <ac:spMk id="226" creationId="{AB2F4C5C-CFE7-8E15-9717-703AF863B17E}"/>
          </ac:spMkLst>
        </pc:spChg>
        <pc:spChg chg="mod">
          <ac:chgData name="Peyton Breland" userId="e6781b63-50ef-4623-aa8c-ed7a3a56fe2d" providerId="ADAL" clId="{DEBF52DB-0BE2-4681-B4FA-B9F532B29F4B}" dt="2022-12-02T18:02:16.629" v="1633" actId="1076"/>
          <ac:spMkLst>
            <pc:docMk/>
            <pc:sldMk cId="3755829205" sldId="256"/>
            <ac:spMk id="227" creationId="{D22F37EE-BE64-2FB1-FB75-FCBF01734846}"/>
          </ac:spMkLst>
        </pc:spChg>
        <pc:spChg chg="mod">
          <ac:chgData name="Peyton Breland" userId="e6781b63-50ef-4623-aa8c-ed7a3a56fe2d" providerId="ADAL" clId="{DEBF52DB-0BE2-4681-B4FA-B9F532B29F4B}" dt="2022-12-02T04:24:00.359" v="982" actId="1076"/>
          <ac:spMkLst>
            <pc:docMk/>
            <pc:sldMk cId="3755829205" sldId="256"/>
            <ac:spMk id="228" creationId="{0CA8964F-09B3-C5FA-46D5-F7FE022119AA}"/>
          </ac:spMkLst>
        </pc:spChg>
        <pc:spChg chg="mod">
          <ac:chgData name="Peyton Breland" userId="e6781b63-50ef-4623-aa8c-ed7a3a56fe2d" providerId="ADAL" clId="{DEBF52DB-0BE2-4681-B4FA-B9F532B29F4B}" dt="2022-12-02T18:12:31.006" v="1765" actId="1076"/>
          <ac:spMkLst>
            <pc:docMk/>
            <pc:sldMk cId="3755829205" sldId="256"/>
            <ac:spMk id="1025" creationId="{B17ED9D0-9400-2686-59DC-A8F52A986CBA}"/>
          </ac:spMkLst>
        </pc:spChg>
        <pc:spChg chg="add mod">
          <ac:chgData name="Peyton Breland" userId="e6781b63-50ef-4623-aa8c-ed7a3a56fe2d" providerId="ADAL" clId="{DEBF52DB-0BE2-4681-B4FA-B9F532B29F4B}" dt="2022-12-02T18:11:25.726" v="1754" actId="1076"/>
          <ac:spMkLst>
            <pc:docMk/>
            <pc:sldMk cId="3755829205" sldId="256"/>
            <ac:spMk id="1034" creationId="{D66D922B-5837-54C1-9565-60F70E3A32E6}"/>
          </ac:spMkLst>
        </pc:spChg>
        <pc:spChg chg="mod">
          <ac:chgData name="Peyton Breland" userId="e6781b63-50ef-4623-aa8c-ed7a3a56fe2d" providerId="ADAL" clId="{DEBF52DB-0BE2-4681-B4FA-B9F532B29F4B}" dt="2022-12-02T18:04:42.383" v="1691" actId="1076"/>
          <ac:spMkLst>
            <pc:docMk/>
            <pc:sldMk cId="3755829205" sldId="256"/>
            <ac:spMk id="1035" creationId="{C5A45BBD-5554-580A-B3CF-8A424776648B}"/>
          </ac:spMkLst>
        </pc:spChg>
        <pc:picChg chg="add mod">
          <ac:chgData name="Peyton Breland" userId="e6781b63-50ef-4623-aa8c-ed7a3a56fe2d" providerId="ADAL" clId="{DEBF52DB-0BE2-4681-B4FA-B9F532B29F4B}" dt="2022-12-02T04:36:30.353" v="1061" actId="34135"/>
          <ac:picMkLst>
            <pc:docMk/>
            <pc:sldMk cId="3755829205" sldId="256"/>
            <ac:picMk id="83" creationId="{EFAFE468-98E5-337B-3A7F-103DF2DEAA5C}"/>
          </ac:picMkLst>
        </pc:picChg>
        <pc:picChg chg="add mod">
          <ac:chgData name="Peyton Breland" userId="e6781b63-50ef-4623-aa8c-ed7a3a56fe2d" providerId="ADAL" clId="{DEBF52DB-0BE2-4681-B4FA-B9F532B29F4B}" dt="2022-12-02T04:36:34.366" v="1062" actId="34135"/>
          <ac:picMkLst>
            <pc:docMk/>
            <pc:sldMk cId="3755829205" sldId="256"/>
            <ac:picMk id="84" creationId="{7976A529-DF9A-2B91-0759-657366156241}"/>
          </ac:picMkLst>
        </pc:picChg>
        <pc:picChg chg="add del mod">
          <ac:chgData name="Peyton Breland" userId="e6781b63-50ef-4623-aa8c-ed7a3a56fe2d" providerId="ADAL" clId="{DEBF52DB-0BE2-4681-B4FA-B9F532B29F4B}" dt="2022-12-02T17:58:15.579" v="1598" actId="21"/>
          <ac:picMkLst>
            <pc:docMk/>
            <pc:sldMk cId="3755829205" sldId="256"/>
            <ac:picMk id="86" creationId="{89863792-EAEE-7EDA-A541-B05714F9D2E8}"/>
          </ac:picMkLst>
        </pc:picChg>
        <pc:picChg chg="mod">
          <ac:chgData name="Peyton Breland" userId="e6781b63-50ef-4623-aa8c-ed7a3a56fe2d" providerId="ADAL" clId="{DEBF52DB-0BE2-4681-B4FA-B9F532B29F4B}" dt="2022-12-02T18:14:44.644" v="1773" actId="1076"/>
          <ac:picMkLst>
            <pc:docMk/>
            <pc:sldMk cId="3755829205" sldId="256"/>
            <ac:picMk id="97" creationId="{75E8BB6D-039F-293E-34C7-9237796EFDE8}"/>
          </ac:picMkLst>
        </pc:picChg>
        <pc:picChg chg="add mod">
          <ac:chgData name="Peyton Breland" userId="e6781b63-50ef-4623-aa8c-ed7a3a56fe2d" providerId="ADAL" clId="{DEBF52DB-0BE2-4681-B4FA-B9F532B29F4B}" dt="2023-01-26T01:00:48.036" v="1792" actId="208"/>
          <ac:picMkLst>
            <pc:docMk/>
            <pc:sldMk cId="3755829205" sldId="256"/>
            <ac:picMk id="141" creationId="{AB98B222-E2DE-814E-E122-40BF60A25349}"/>
          </ac:picMkLst>
        </pc:picChg>
        <pc:picChg chg="add del mod">
          <ac:chgData name="Peyton Breland" userId="e6781b63-50ef-4623-aa8c-ed7a3a56fe2d" providerId="ADAL" clId="{DEBF52DB-0BE2-4681-B4FA-B9F532B29F4B}" dt="2022-12-02T18:06:33.952" v="1706"/>
          <ac:picMkLst>
            <pc:docMk/>
            <pc:sldMk cId="3755829205" sldId="256"/>
            <ac:picMk id="1037" creationId="{0558D006-8004-66E7-31EE-F39FB3E8F37A}"/>
          </ac:picMkLst>
        </pc:picChg>
        <pc:cxnChg chg="add mod">
          <ac:chgData name="Peyton Breland" userId="e6781b63-50ef-4623-aa8c-ed7a3a56fe2d" providerId="ADAL" clId="{DEBF52DB-0BE2-4681-B4FA-B9F532B29F4B}" dt="2022-12-02T04:44:01.079" v="1182" actId="14100"/>
          <ac:cxnSpMkLst>
            <pc:docMk/>
            <pc:sldMk cId="3755829205" sldId="256"/>
            <ac:cxnSpMk id="89" creationId="{9FA32D9A-7C86-A15B-EE0F-FBCE97689375}"/>
          </ac:cxnSpMkLst>
        </pc:cxnChg>
        <pc:cxnChg chg="add mod">
          <ac:chgData name="Peyton Breland" userId="e6781b63-50ef-4623-aa8c-ed7a3a56fe2d" providerId="ADAL" clId="{DEBF52DB-0BE2-4681-B4FA-B9F532B29F4B}" dt="2022-12-02T18:08:46.100" v="1726" actId="1076"/>
          <ac:cxnSpMkLst>
            <pc:docMk/>
            <pc:sldMk cId="3755829205" sldId="256"/>
            <ac:cxnSpMk id="90" creationId="{CDD6258C-FEFF-F2DA-3287-92383D6AD0CA}"/>
          </ac:cxnSpMkLst>
        </pc:cxnChg>
        <pc:cxnChg chg="add mod">
          <ac:chgData name="Peyton Breland" userId="e6781b63-50ef-4623-aa8c-ed7a3a56fe2d" providerId="ADAL" clId="{DEBF52DB-0BE2-4681-B4FA-B9F532B29F4B}" dt="2022-12-02T04:39:44.405" v="1108" actId="1076"/>
          <ac:cxnSpMkLst>
            <pc:docMk/>
            <pc:sldMk cId="3755829205" sldId="256"/>
            <ac:cxnSpMk id="94" creationId="{00742189-24CB-60E2-F657-8A6A53DA2B46}"/>
          </ac:cxnSpMkLst>
        </pc:cxnChg>
        <pc:cxnChg chg="mod">
          <ac:chgData name="Peyton Breland" userId="e6781b63-50ef-4623-aa8c-ed7a3a56fe2d" providerId="ADAL" clId="{DEBF52DB-0BE2-4681-B4FA-B9F532B29F4B}" dt="2022-12-02T18:07:54.970" v="1720" actId="14100"/>
          <ac:cxnSpMkLst>
            <pc:docMk/>
            <pc:sldMk cId="3755829205" sldId="256"/>
            <ac:cxnSpMk id="95" creationId="{00F789E4-CDD7-8081-D410-41376E46790D}"/>
          </ac:cxnSpMkLst>
        </pc:cxnChg>
        <pc:cxnChg chg="add mod">
          <ac:chgData name="Peyton Breland" userId="e6781b63-50ef-4623-aa8c-ed7a3a56fe2d" providerId="ADAL" clId="{DEBF52DB-0BE2-4681-B4FA-B9F532B29F4B}" dt="2022-12-02T18:08:03.536" v="1721" actId="1076"/>
          <ac:cxnSpMkLst>
            <pc:docMk/>
            <pc:sldMk cId="3755829205" sldId="256"/>
            <ac:cxnSpMk id="118" creationId="{9866211F-9E92-2444-555B-F2C75ADC84AC}"/>
          </ac:cxnSpMkLst>
        </pc:cxnChg>
        <pc:cxnChg chg="add mod">
          <ac:chgData name="Peyton Breland" userId="e6781b63-50ef-4623-aa8c-ed7a3a56fe2d" providerId="ADAL" clId="{DEBF52DB-0BE2-4681-B4FA-B9F532B29F4B}" dt="2022-12-02T18:13:12.399" v="1769" actId="14100"/>
          <ac:cxnSpMkLst>
            <pc:docMk/>
            <pc:sldMk cId="3755829205" sldId="256"/>
            <ac:cxnSpMk id="120" creationId="{5A67B208-CBA4-D421-22B0-659E1BDC14C8}"/>
          </ac:cxnSpMkLst>
        </pc:cxnChg>
        <pc:cxnChg chg="add mod">
          <ac:chgData name="Peyton Breland" userId="e6781b63-50ef-4623-aa8c-ed7a3a56fe2d" providerId="ADAL" clId="{DEBF52DB-0BE2-4681-B4FA-B9F532B29F4B}" dt="2022-12-02T18:08:14.845" v="1723" actId="14100"/>
          <ac:cxnSpMkLst>
            <pc:docMk/>
            <pc:sldMk cId="3755829205" sldId="256"/>
            <ac:cxnSpMk id="125" creationId="{7EFF9A91-0B53-92D6-894D-BAAB7282570A}"/>
          </ac:cxnSpMkLst>
        </pc:cxnChg>
        <pc:cxnChg chg="mod">
          <ac:chgData name="Peyton Breland" userId="e6781b63-50ef-4623-aa8c-ed7a3a56fe2d" providerId="ADAL" clId="{DEBF52DB-0BE2-4681-B4FA-B9F532B29F4B}" dt="2022-12-02T18:13:01.181" v="1768" actId="14100"/>
          <ac:cxnSpMkLst>
            <pc:docMk/>
            <pc:sldMk cId="3755829205" sldId="256"/>
            <ac:cxnSpMk id="127" creationId="{92183CF9-D9BA-51A3-5774-A21EA635F5D9}"/>
          </ac:cxnSpMkLst>
        </pc:cxnChg>
        <pc:cxnChg chg="mod">
          <ac:chgData name="Peyton Breland" userId="e6781b63-50ef-4623-aa8c-ed7a3a56fe2d" providerId="ADAL" clId="{DEBF52DB-0BE2-4681-B4FA-B9F532B29F4B}" dt="2022-12-02T18:10:48.607" v="1753" actId="14100"/>
          <ac:cxnSpMkLst>
            <pc:docMk/>
            <pc:sldMk cId="3755829205" sldId="256"/>
            <ac:cxnSpMk id="144" creationId="{FEA0BCAE-357D-0324-005F-E0E3DA81275F}"/>
          </ac:cxnSpMkLst>
        </pc:cxnChg>
        <pc:cxnChg chg="mod">
          <ac:chgData name="Peyton Breland" userId="e6781b63-50ef-4623-aa8c-ed7a3a56fe2d" providerId="ADAL" clId="{DEBF52DB-0BE2-4681-B4FA-B9F532B29F4B}" dt="2022-12-02T18:13:40.802" v="1771" actId="14100"/>
          <ac:cxnSpMkLst>
            <pc:docMk/>
            <pc:sldMk cId="3755829205" sldId="256"/>
            <ac:cxnSpMk id="155" creationId="{141B67CA-28CA-78A2-B359-0118F41E4DF4}"/>
          </ac:cxnSpMkLst>
        </pc:cxnChg>
        <pc:cxnChg chg="mod">
          <ac:chgData name="Peyton Breland" userId="e6781b63-50ef-4623-aa8c-ed7a3a56fe2d" providerId="ADAL" clId="{DEBF52DB-0BE2-4681-B4FA-B9F532B29F4B}" dt="2022-12-02T18:12:56.234" v="1767" actId="14100"/>
          <ac:cxnSpMkLst>
            <pc:docMk/>
            <pc:sldMk cId="3755829205" sldId="256"/>
            <ac:cxnSpMk id="184" creationId="{16F55EAB-C1DE-D851-5775-B30D46DF1A8E}"/>
          </ac:cxnSpMkLst>
        </pc:cxnChg>
        <pc:cxnChg chg="mod">
          <ac:chgData name="Peyton Breland" userId="e6781b63-50ef-4623-aa8c-ed7a3a56fe2d" providerId="ADAL" clId="{DEBF52DB-0BE2-4681-B4FA-B9F532B29F4B}" dt="2022-12-02T18:12:25.940" v="1762" actId="14100"/>
          <ac:cxnSpMkLst>
            <pc:docMk/>
            <pc:sldMk cId="3755829205" sldId="256"/>
            <ac:cxnSpMk id="186" creationId="{82936C8E-2EC8-8E87-DABF-AF1A91D30227}"/>
          </ac:cxnSpMkLst>
        </pc:cxnChg>
        <pc:cxnChg chg="mod">
          <ac:chgData name="Peyton Breland" userId="e6781b63-50ef-4623-aa8c-ed7a3a56fe2d" providerId="ADAL" clId="{DEBF52DB-0BE2-4681-B4FA-B9F532B29F4B}" dt="2022-12-02T18:12:31.006" v="1765" actId="1076"/>
          <ac:cxnSpMkLst>
            <pc:docMk/>
            <pc:sldMk cId="3755829205" sldId="256"/>
            <ac:cxnSpMk id="188" creationId="{EC579A7E-8F39-6D89-C885-63A86FEF6952}"/>
          </ac:cxnSpMkLst>
        </pc:cxnChg>
        <pc:cxnChg chg="mod">
          <ac:chgData name="Peyton Breland" userId="e6781b63-50ef-4623-aa8c-ed7a3a56fe2d" providerId="ADAL" clId="{DEBF52DB-0BE2-4681-B4FA-B9F532B29F4B}" dt="2022-12-02T18:12:31.006" v="1765" actId="1076"/>
          <ac:cxnSpMkLst>
            <pc:docMk/>
            <pc:sldMk cId="3755829205" sldId="256"/>
            <ac:cxnSpMk id="190" creationId="{B39AE562-5D22-E960-4AD8-29B05B73F4F9}"/>
          </ac:cxnSpMkLst>
        </pc:cxnChg>
        <pc:cxnChg chg="mod">
          <ac:chgData name="Peyton Breland" userId="e6781b63-50ef-4623-aa8c-ed7a3a56fe2d" providerId="ADAL" clId="{DEBF52DB-0BE2-4681-B4FA-B9F532B29F4B}" dt="2022-12-02T04:42:24.970" v="1165" actId="1076"/>
          <ac:cxnSpMkLst>
            <pc:docMk/>
            <pc:sldMk cId="3755829205" sldId="256"/>
            <ac:cxnSpMk id="235" creationId="{FFD9D066-B8F7-CA38-C5D7-4A89275BFF26}"/>
          </ac:cxnSpMkLst>
        </pc:cxnChg>
        <pc:cxnChg chg="mod">
          <ac:chgData name="Peyton Breland" userId="e6781b63-50ef-4623-aa8c-ed7a3a56fe2d" providerId="ADAL" clId="{DEBF52DB-0BE2-4681-B4FA-B9F532B29F4B}" dt="2022-12-02T18:04:49.477" v="1693" actId="14100"/>
          <ac:cxnSpMkLst>
            <pc:docMk/>
            <pc:sldMk cId="3755829205" sldId="256"/>
            <ac:cxnSpMk id="1032" creationId="{36204100-9B78-C4B4-23BF-A58FF2E8E682}"/>
          </ac:cxnSpMkLst>
        </pc:cxnChg>
        <pc:cxnChg chg="add mod">
          <ac:chgData name="Peyton Breland" userId="e6781b63-50ef-4623-aa8c-ed7a3a56fe2d" providerId="ADAL" clId="{DEBF52DB-0BE2-4681-B4FA-B9F532B29F4B}" dt="2022-12-02T18:11:32.115" v="1755" actId="14100"/>
          <ac:cxnSpMkLst>
            <pc:docMk/>
            <pc:sldMk cId="3755829205" sldId="256"/>
            <ac:cxnSpMk id="1038" creationId="{2F2847C1-A904-9826-5B06-6DD24BB09F1B}"/>
          </ac:cxnSpMkLst>
        </pc:cxn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9:57:18.161"/>
    </inkml:context>
    <inkml:brush xml:id="br0">
      <inkml:brushProperty name="width" value="0.05" units="cm"/>
      <inkml:brushProperty name="height" value="0.05" units="cm"/>
      <inkml:brushProperty name="color" value="#FFFFFF"/>
    </inkml:brush>
  </inkml:definitions>
  <inkml:trace contextRef="#ctx0" brushRef="#br0">1 284 24575,'1'-6'0,"1"1"0,0 0 0,1 0 0,-1 0 0,1 0 0,0 1 0,0-1 0,1 1 0,7-8 0,1-3 0,1-2 0,2 2 0,0-1 0,1 2 0,28-21 0,-19 16 0,26-25 0,18-9-1365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9:57:36.652"/>
    </inkml:context>
    <inkml:brush xml:id="br0">
      <inkml:brushProperty name="width" value="0.05" units="cm"/>
      <inkml:brushProperty name="height" value="0.05" units="cm"/>
      <inkml:brushProperty name="color" value="#FFFFFF"/>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9:57:47.696"/>
    </inkml:context>
    <inkml:brush xml:id="br0">
      <inkml:brushProperty name="width" value="0.05" units="cm"/>
      <inkml:brushProperty name="height" value="0.05" units="cm"/>
      <inkml:brushProperty name="color" value="#FFFFFF"/>
    </inkml:brush>
  </inkml:definitions>
  <inkml:trace contextRef="#ctx0" brushRef="#br0">69 234 24575,'35'-28'0,"-31"24"0,0 1 0,0 0 0,1 0 0,-1 0 0,1 1 0,0 0 0,0-1 0,0 1 0,8-1 0,-7 1 0,-1 0 0,1 0 0,0-1 0,-1 1 0,1-1 0,-1 0 0,8-6 0,78-61 0,-88 67 0,13-16 0,-17 13 0,-14 5 0,7 2 0,0 0 0,0 1 0,1 0 0,-1 1 0,0 0 0,1 0 0,-1 1 0,1 0 0,0 0 0,-9 7 0,-4 6 0,-34 35 0,50-48 0,0 0 0,-1 0 0,0 0 0,0-1 0,0 0 0,-1 0 0,-5 3 0,6-5 0,1 1 0,0 0 0,0 1 0,0-1 0,0 1 0,0 0 0,0 0 0,1 0 0,-7 7 0,9-4 0,9-10 0,11-10 0,13-24 0,11-14 0,-37 43 0,2 1 0,-1-1 0,1 1 0,0 1 0,1 0 0,0 0 0,13-8 0,28-23 0,-41 27 0,-15 10 0,-20 12 0,16-4 0,1 0 0,-1 0 0,1 1 0,-12 13 0,-30 34 0,46-48 0,-2-1 0,1 0 0,-1 0 0,0-1 0,0 0 0,-13 7 0,13-9 0,1 1 0,-1 1 0,0-1 0,1 1 0,0 0 0,0 1 0,1-1 0,-9 11 0,-3 6 0,16-22 0,10-13 0,7-6-195,2 1 0,0 0 0,1 1 0,1 1 0,0 1 0,23-13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20:00:00.850"/>
    </inkml:context>
    <inkml:brush xml:id="br0">
      <inkml:brushProperty name="width" value="0.025" units="cm"/>
      <inkml:brushProperty name="height" value="0.025" units="cm"/>
      <inkml:brushProperty name="color" value="#FFFFFF"/>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D3E65-E554-46A0-AFA7-85E48FEF1D28}" type="datetimeFigureOut">
              <a:rPr lang="en-US" smtClean="0"/>
              <a:t>3/31/2023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9F4A7-C529-4BA8-AE9C-F83D9ADD50B0}" type="slidenum">
              <a:rPr lang="en-US" smtClean="0"/>
              <a:t>‹#›</a:t>
            </a:fld>
            <a:endParaRPr lang="en-US"/>
          </a:p>
        </p:txBody>
      </p:sp>
    </p:spTree>
    <p:extLst>
      <p:ext uri="{BB962C8B-B14F-4D97-AF65-F5344CB8AC3E}">
        <p14:creationId xmlns:p14="http://schemas.microsoft.com/office/powerpoint/2010/main" val="143907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9F4A7-C529-4BA8-AE9C-F83D9ADD50B0}" type="slidenum">
              <a:rPr lang="en-US" smtClean="0"/>
              <a:t>1</a:t>
            </a:fld>
            <a:endParaRPr lang="en-US"/>
          </a:p>
        </p:txBody>
      </p:sp>
    </p:spTree>
    <p:extLst>
      <p:ext uri="{BB962C8B-B14F-4D97-AF65-F5344CB8AC3E}">
        <p14:creationId xmlns:p14="http://schemas.microsoft.com/office/powerpoint/2010/main" val="224723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9006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6746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3005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43845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8173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2196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6013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0076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52194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9134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990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846CE7D5-CF57-46EF-B807-FDD0502418D4}" type="datetimeFigureOut">
              <a:rPr lang="en-US" smtClean="0"/>
              <a:t>3/31/2023</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62050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image" Target="../media/image11.png"/><Relationship Id="rId26" Type="http://schemas.openxmlformats.org/officeDocument/2006/relationships/image" Target="../media/image19.png"/><Relationship Id="rId39" Type="http://schemas.openxmlformats.org/officeDocument/2006/relationships/image" Target="../media/image32.png"/><Relationship Id="rId21" Type="http://schemas.openxmlformats.org/officeDocument/2006/relationships/image" Target="../media/image14.png"/><Relationship Id="rId34" Type="http://schemas.openxmlformats.org/officeDocument/2006/relationships/image" Target="../media/image27.png"/><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customXml" Target="../ink/ink4.xml"/><Relationship Id="rId20" Type="http://schemas.openxmlformats.org/officeDocument/2006/relationships/image" Target="../media/image13.png"/><Relationship Id="rId29" Type="http://schemas.openxmlformats.org/officeDocument/2006/relationships/image" Target="../media/image22.svg"/><Relationship Id="rId41"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24" Type="http://schemas.openxmlformats.org/officeDocument/2006/relationships/image" Target="../media/image17.jpeg"/><Relationship Id="rId32" Type="http://schemas.openxmlformats.org/officeDocument/2006/relationships/image" Target="../media/image25.png"/><Relationship Id="rId37" Type="http://schemas.openxmlformats.org/officeDocument/2006/relationships/image" Target="../media/image30.svg"/><Relationship Id="rId40" Type="http://schemas.openxmlformats.org/officeDocument/2006/relationships/image" Target="../media/image33.png"/><Relationship Id="rId5" Type="http://schemas.openxmlformats.org/officeDocument/2006/relationships/image" Target="../media/image3.jpeg"/><Relationship Id="rId15" Type="http://schemas.openxmlformats.org/officeDocument/2006/relationships/image" Target="../media/image9.png"/><Relationship Id="rId23" Type="http://schemas.openxmlformats.org/officeDocument/2006/relationships/image" Target="../media/image16.jpeg"/><Relationship Id="rId28" Type="http://schemas.openxmlformats.org/officeDocument/2006/relationships/image" Target="../media/image21.png"/><Relationship Id="rId36" Type="http://schemas.openxmlformats.org/officeDocument/2006/relationships/image" Target="../media/image29.png"/><Relationship Id="rId10" Type="http://schemas.openxmlformats.org/officeDocument/2006/relationships/customXml" Target="../ink/ink1.xml"/><Relationship Id="rId19" Type="http://schemas.openxmlformats.org/officeDocument/2006/relationships/image" Target="../media/image12.png"/><Relationship Id="rId31" Type="http://schemas.openxmlformats.org/officeDocument/2006/relationships/image" Target="../media/image24.svg"/><Relationship Id="rId4" Type="http://schemas.openxmlformats.org/officeDocument/2006/relationships/image" Target="../media/image2.png"/><Relationship Id="rId9" Type="http://schemas.microsoft.com/office/2007/relationships/hdphoto" Target="../media/hdphoto1.wdp"/><Relationship Id="rId14" Type="http://schemas.openxmlformats.org/officeDocument/2006/relationships/customXml" Target="../ink/ink3.xml"/><Relationship Id="rId22" Type="http://schemas.openxmlformats.org/officeDocument/2006/relationships/image" Target="../media/image15.png"/><Relationship Id="rId27" Type="http://schemas.openxmlformats.org/officeDocument/2006/relationships/image" Target="../media/image20.svg"/><Relationship Id="rId30" Type="http://schemas.openxmlformats.org/officeDocument/2006/relationships/image" Target="../media/image23.png"/><Relationship Id="rId35" Type="http://schemas.openxmlformats.org/officeDocument/2006/relationships/image" Target="../media/image28.svg"/><Relationship Id="rId8" Type="http://schemas.openxmlformats.org/officeDocument/2006/relationships/image" Target="../media/image6.png"/><Relationship Id="rId3" Type="http://schemas.openxmlformats.org/officeDocument/2006/relationships/image" Target="../media/image1.png"/><Relationship Id="rId12" Type="http://schemas.openxmlformats.org/officeDocument/2006/relationships/customXml" Target="../ink/ink2.xml"/><Relationship Id="rId17" Type="http://schemas.openxmlformats.org/officeDocument/2006/relationships/image" Target="../media/image10.png"/><Relationship Id="rId25" Type="http://schemas.openxmlformats.org/officeDocument/2006/relationships/image" Target="../media/image18.jpeg"/><Relationship Id="rId33" Type="http://schemas.openxmlformats.org/officeDocument/2006/relationships/image" Target="../media/image26.svg"/><Relationship Id="rId38"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descr="Diagram&#10;&#10;Description automatically generated">
            <a:extLst>
              <a:ext uri="{FF2B5EF4-FFF2-40B4-BE49-F238E27FC236}">
                <a16:creationId xmlns:a16="http://schemas.microsoft.com/office/drawing/2014/main" id="{92D89F1D-9025-135F-8E7B-82FB51BAA1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315560" y="4514023"/>
            <a:ext cx="9212290" cy="2482961"/>
          </a:xfrm>
          <a:prstGeom prst="rect">
            <a:avLst/>
          </a:prstGeom>
        </p:spPr>
      </p:pic>
      <p:grpSp>
        <p:nvGrpSpPr>
          <p:cNvPr id="90" name="Group 89">
            <a:extLst>
              <a:ext uri="{FF2B5EF4-FFF2-40B4-BE49-F238E27FC236}">
                <a16:creationId xmlns:a16="http://schemas.microsoft.com/office/drawing/2014/main" id="{B9F6AF78-3E1A-6921-D327-F770C2FD1683}"/>
              </a:ext>
            </a:extLst>
          </p:cNvPr>
          <p:cNvGrpSpPr/>
          <p:nvPr/>
        </p:nvGrpSpPr>
        <p:grpSpPr>
          <a:xfrm>
            <a:off x="16901157" y="16701387"/>
            <a:ext cx="9822993" cy="4861784"/>
            <a:chOff x="21761187" y="15543745"/>
            <a:chExt cx="11058535" cy="6126744"/>
          </a:xfrm>
        </p:grpSpPr>
        <p:pic>
          <p:nvPicPr>
            <p:cNvPr id="234" name="Picture 233">
              <a:extLst>
                <a:ext uri="{FF2B5EF4-FFF2-40B4-BE49-F238E27FC236}">
                  <a16:creationId xmlns:a16="http://schemas.microsoft.com/office/drawing/2014/main" id="{1334D910-0412-88C5-769B-5520BB4E3893}"/>
                </a:ext>
              </a:extLst>
            </p:cNvPr>
            <p:cNvPicPr>
              <a:picLocks noChangeAspect="1"/>
            </p:cNvPicPr>
            <p:nvPr/>
          </p:nvPicPr>
          <p:blipFill rotWithShape="1">
            <a:blip r:embed="rId4"/>
            <a:srcRect b="4556"/>
            <a:stretch/>
          </p:blipFill>
          <p:spPr>
            <a:xfrm>
              <a:off x="24100140" y="15543745"/>
              <a:ext cx="7287212" cy="6126744"/>
            </a:xfrm>
            <a:prstGeom prst="rect">
              <a:avLst/>
            </a:prstGeom>
          </p:spPr>
        </p:pic>
        <p:sp>
          <p:nvSpPr>
            <p:cNvPr id="9" name="TextBox 8">
              <a:extLst>
                <a:ext uri="{FF2B5EF4-FFF2-40B4-BE49-F238E27FC236}">
                  <a16:creationId xmlns:a16="http://schemas.microsoft.com/office/drawing/2014/main" id="{02C4A792-71FD-238C-7C4A-6CAC49ACCDEC}"/>
                </a:ext>
              </a:extLst>
            </p:cNvPr>
            <p:cNvSpPr txBox="1"/>
            <p:nvPr/>
          </p:nvSpPr>
          <p:spPr>
            <a:xfrm>
              <a:off x="30453407" y="17701984"/>
              <a:ext cx="2335742" cy="892552"/>
            </a:xfrm>
            <a:prstGeom prst="rect">
              <a:avLst/>
            </a:prstGeom>
            <a:noFill/>
            <a:ln w="38100">
              <a:noFill/>
            </a:ln>
          </p:spPr>
          <p:txBody>
            <a:bodyPr wrap="square" rtlCol="0">
              <a:spAutoFit/>
            </a:bodyPr>
            <a:lstStyle/>
            <a:p>
              <a:r>
                <a:rPr lang="en-US" sz="2600">
                  <a:latin typeface="Georgia" panose="02040502050405020303" pitchFamily="18" charset="0"/>
                </a:rPr>
                <a:t>¼” eye bolt (4x)</a:t>
              </a:r>
            </a:p>
          </p:txBody>
        </p:sp>
        <p:cxnSp>
          <p:nvCxnSpPr>
            <p:cNvPr id="238" name="Straight Arrow Connector 237">
              <a:extLst>
                <a:ext uri="{FF2B5EF4-FFF2-40B4-BE49-F238E27FC236}">
                  <a16:creationId xmlns:a16="http://schemas.microsoft.com/office/drawing/2014/main" id="{A0D14DFD-709F-530C-0CDC-24BB0F74379F}"/>
                </a:ext>
              </a:extLst>
            </p:cNvPr>
            <p:cNvCxnSpPr>
              <a:cxnSpLocks/>
            </p:cNvCxnSpPr>
            <p:nvPr/>
          </p:nvCxnSpPr>
          <p:spPr>
            <a:xfrm flipH="1" flipV="1">
              <a:off x="29002597" y="20475478"/>
              <a:ext cx="902501" cy="7437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6CA0DFE3-7CDE-788A-AEBD-47DE93F2D971}"/>
                </a:ext>
              </a:extLst>
            </p:cNvPr>
            <p:cNvCxnSpPr>
              <a:cxnSpLocks/>
              <a:stCxn id="9" idx="1"/>
            </p:cNvCxnSpPr>
            <p:nvPr/>
          </p:nvCxnSpPr>
          <p:spPr>
            <a:xfrm flipH="1">
              <a:off x="29112988" y="18148260"/>
              <a:ext cx="1340419" cy="1344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B174EFF-BE37-399C-93C1-10AD48906F12}"/>
                </a:ext>
              </a:extLst>
            </p:cNvPr>
            <p:cNvSpPr txBox="1"/>
            <p:nvPr/>
          </p:nvSpPr>
          <p:spPr>
            <a:xfrm>
              <a:off x="21883895" y="19936869"/>
              <a:ext cx="2335742" cy="892552"/>
            </a:xfrm>
            <a:prstGeom prst="rect">
              <a:avLst/>
            </a:prstGeom>
            <a:noFill/>
            <a:ln w="38100">
              <a:noFill/>
            </a:ln>
          </p:spPr>
          <p:txBody>
            <a:bodyPr wrap="square" rtlCol="0">
              <a:spAutoFit/>
            </a:bodyPr>
            <a:lstStyle/>
            <a:p>
              <a:r>
                <a:rPr lang="en-US" sz="2600">
                  <a:latin typeface="Georgia" panose="02040502050405020303" pitchFamily="18" charset="0"/>
                </a:rPr>
                <a:t>3D Printed base</a:t>
              </a:r>
            </a:p>
          </p:txBody>
        </p:sp>
        <p:cxnSp>
          <p:nvCxnSpPr>
            <p:cNvPr id="15" name="Straight Arrow Connector 14">
              <a:extLst>
                <a:ext uri="{FF2B5EF4-FFF2-40B4-BE49-F238E27FC236}">
                  <a16:creationId xmlns:a16="http://schemas.microsoft.com/office/drawing/2014/main" id="{06E440B2-91E4-E5A4-0B74-A65BD35A845C}"/>
                </a:ext>
              </a:extLst>
            </p:cNvPr>
            <p:cNvCxnSpPr>
              <a:cxnSpLocks/>
              <a:stCxn id="14" idx="3"/>
            </p:cNvCxnSpPr>
            <p:nvPr/>
          </p:nvCxnSpPr>
          <p:spPr>
            <a:xfrm flipV="1">
              <a:off x="24219637" y="20307300"/>
              <a:ext cx="591083" cy="758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D4026949-8F02-87D8-D2DA-735956947BDC}"/>
                </a:ext>
              </a:extLst>
            </p:cNvPr>
            <p:cNvSpPr txBox="1"/>
            <p:nvPr/>
          </p:nvSpPr>
          <p:spPr>
            <a:xfrm>
              <a:off x="29905098" y="21002248"/>
              <a:ext cx="2335742" cy="492443"/>
            </a:xfrm>
            <a:prstGeom prst="rect">
              <a:avLst/>
            </a:prstGeom>
            <a:noFill/>
            <a:ln w="38100">
              <a:noFill/>
            </a:ln>
          </p:spPr>
          <p:txBody>
            <a:bodyPr wrap="square" rtlCol="0">
              <a:spAutoFit/>
            </a:bodyPr>
            <a:lstStyle/>
            <a:p>
              <a:r>
                <a:rPr lang="en-US" sz="2600" dirty="0">
                  <a:latin typeface="Georgia" panose="02040502050405020303" pitchFamily="18" charset="0"/>
                </a:rPr>
                <a:t>Arduino Mega</a:t>
              </a:r>
            </a:p>
          </p:txBody>
        </p:sp>
        <p:sp>
          <p:nvSpPr>
            <p:cNvPr id="48" name="TextBox 47">
              <a:extLst>
                <a:ext uri="{FF2B5EF4-FFF2-40B4-BE49-F238E27FC236}">
                  <a16:creationId xmlns:a16="http://schemas.microsoft.com/office/drawing/2014/main" id="{C8942942-AEC0-8E0F-EC92-057FBCBC7C66}"/>
                </a:ext>
              </a:extLst>
            </p:cNvPr>
            <p:cNvSpPr txBox="1"/>
            <p:nvPr/>
          </p:nvSpPr>
          <p:spPr>
            <a:xfrm>
              <a:off x="21863265" y="15995292"/>
              <a:ext cx="2335742" cy="892552"/>
            </a:xfrm>
            <a:prstGeom prst="rect">
              <a:avLst/>
            </a:prstGeom>
            <a:noFill/>
            <a:ln w="38100">
              <a:noFill/>
            </a:ln>
          </p:spPr>
          <p:txBody>
            <a:bodyPr wrap="square" rtlCol="0">
              <a:spAutoFit/>
            </a:bodyPr>
            <a:lstStyle/>
            <a:p>
              <a:r>
                <a:rPr lang="en-US" sz="2600">
                  <a:latin typeface="Georgia" panose="02040502050405020303" pitchFamily="18" charset="0"/>
                </a:rPr>
                <a:t>3D Printed Lexan frame</a:t>
              </a:r>
            </a:p>
          </p:txBody>
        </p:sp>
        <p:cxnSp>
          <p:nvCxnSpPr>
            <p:cNvPr id="49" name="Straight Arrow Connector 48">
              <a:extLst>
                <a:ext uri="{FF2B5EF4-FFF2-40B4-BE49-F238E27FC236}">
                  <a16:creationId xmlns:a16="http://schemas.microsoft.com/office/drawing/2014/main" id="{E825234A-614A-D56A-1599-5084F62B6AC2}"/>
                </a:ext>
              </a:extLst>
            </p:cNvPr>
            <p:cNvCxnSpPr>
              <a:cxnSpLocks/>
              <a:stCxn id="48" idx="3"/>
            </p:cNvCxnSpPr>
            <p:nvPr/>
          </p:nvCxnSpPr>
          <p:spPr>
            <a:xfrm>
              <a:off x="24199007" y="16441568"/>
              <a:ext cx="611713" cy="2406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0C69564-9CAF-D2A2-8EB2-DBF8BCE66A4E}"/>
                </a:ext>
              </a:extLst>
            </p:cNvPr>
            <p:cNvSpPr txBox="1"/>
            <p:nvPr/>
          </p:nvSpPr>
          <p:spPr>
            <a:xfrm>
              <a:off x="30483980" y="16561871"/>
              <a:ext cx="2335742" cy="492443"/>
            </a:xfrm>
            <a:prstGeom prst="rect">
              <a:avLst/>
            </a:prstGeom>
            <a:noFill/>
            <a:ln w="38100">
              <a:noFill/>
            </a:ln>
          </p:spPr>
          <p:txBody>
            <a:bodyPr wrap="square" rtlCol="0">
              <a:spAutoFit/>
            </a:bodyPr>
            <a:lstStyle/>
            <a:p>
              <a:r>
                <a:rPr lang="en-US" sz="2600" dirty="0">
                  <a:latin typeface="Georgia" panose="02040502050405020303" pitchFamily="18" charset="0"/>
                </a:rPr>
                <a:t>Lexan window</a:t>
              </a:r>
            </a:p>
          </p:txBody>
        </p:sp>
        <p:cxnSp>
          <p:nvCxnSpPr>
            <p:cNvPr id="54" name="Straight Arrow Connector 53">
              <a:extLst>
                <a:ext uri="{FF2B5EF4-FFF2-40B4-BE49-F238E27FC236}">
                  <a16:creationId xmlns:a16="http://schemas.microsoft.com/office/drawing/2014/main" id="{F25DD29B-9BB0-D52B-DA51-BB7E5D8C4A4F}"/>
                </a:ext>
              </a:extLst>
            </p:cNvPr>
            <p:cNvCxnSpPr>
              <a:cxnSpLocks/>
              <a:stCxn id="53" idx="1"/>
            </p:cNvCxnSpPr>
            <p:nvPr/>
          </p:nvCxnSpPr>
          <p:spPr>
            <a:xfrm flipH="1">
              <a:off x="28346400" y="16808093"/>
              <a:ext cx="2137580" cy="450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4792E06-6575-6B03-E20F-70C8101C5BBB}"/>
                </a:ext>
              </a:extLst>
            </p:cNvPr>
            <p:cNvSpPr txBox="1"/>
            <p:nvPr/>
          </p:nvSpPr>
          <p:spPr>
            <a:xfrm>
              <a:off x="30453407" y="19320395"/>
              <a:ext cx="2335742" cy="492443"/>
            </a:xfrm>
            <a:prstGeom prst="rect">
              <a:avLst/>
            </a:prstGeom>
            <a:noFill/>
            <a:ln w="38100">
              <a:noFill/>
            </a:ln>
          </p:spPr>
          <p:txBody>
            <a:bodyPr wrap="square" rtlCol="0">
              <a:spAutoFit/>
            </a:bodyPr>
            <a:lstStyle/>
            <a:p>
              <a:r>
                <a:rPr lang="en-US" sz="2600" dirty="0">
                  <a:latin typeface="Georgia" panose="02040502050405020303" pitchFamily="18" charset="0"/>
                </a:rPr>
                <a:t>Stepper motor</a:t>
              </a:r>
            </a:p>
          </p:txBody>
        </p:sp>
        <p:cxnSp>
          <p:nvCxnSpPr>
            <p:cNvPr id="62" name="Straight Arrow Connector 61">
              <a:extLst>
                <a:ext uri="{FF2B5EF4-FFF2-40B4-BE49-F238E27FC236}">
                  <a16:creationId xmlns:a16="http://schemas.microsoft.com/office/drawing/2014/main" id="{76C5EDD7-C371-1E80-9D46-99BBCC350E1C}"/>
                </a:ext>
              </a:extLst>
            </p:cNvPr>
            <p:cNvCxnSpPr>
              <a:cxnSpLocks/>
              <a:stCxn id="60" idx="1"/>
            </p:cNvCxnSpPr>
            <p:nvPr/>
          </p:nvCxnSpPr>
          <p:spPr>
            <a:xfrm flipH="1" flipV="1">
              <a:off x="27843480" y="19484521"/>
              <a:ext cx="2609927" cy="820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4CFE040-7CE1-22A4-911C-D001EC22AFDE}"/>
                </a:ext>
              </a:extLst>
            </p:cNvPr>
            <p:cNvSpPr txBox="1"/>
            <p:nvPr/>
          </p:nvSpPr>
          <p:spPr>
            <a:xfrm>
              <a:off x="21761187" y="17322938"/>
              <a:ext cx="2335742" cy="1292662"/>
            </a:xfrm>
            <a:prstGeom prst="rect">
              <a:avLst/>
            </a:prstGeom>
            <a:noFill/>
            <a:ln w="38100">
              <a:noFill/>
            </a:ln>
          </p:spPr>
          <p:txBody>
            <a:bodyPr wrap="square" rtlCol="0">
              <a:spAutoFit/>
            </a:bodyPr>
            <a:lstStyle/>
            <a:p>
              <a:r>
                <a:rPr lang="en-US" sz="2600" dirty="0">
                  <a:latin typeface="Georgia" panose="02040502050405020303" pitchFamily="18" charset="0"/>
                </a:rPr>
                <a:t>3D Printed ArduCam Mini housing</a:t>
              </a:r>
            </a:p>
          </p:txBody>
        </p:sp>
        <p:cxnSp>
          <p:nvCxnSpPr>
            <p:cNvPr id="67" name="Straight Arrow Connector 66">
              <a:extLst>
                <a:ext uri="{FF2B5EF4-FFF2-40B4-BE49-F238E27FC236}">
                  <a16:creationId xmlns:a16="http://schemas.microsoft.com/office/drawing/2014/main" id="{C9F806CD-8240-57DF-029A-5A29FF5A9DF7}"/>
                </a:ext>
              </a:extLst>
            </p:cNvPr>
            <p:cNvCxnSpPr>
              <a:cxnSpLocks/>
              <a:stCxn id="66" idx="3"/>
            </p:cNvCxnSpPr>
            <p:nvPr/>
          </p:nvCxnSpPr>
          <p:spPr>
            <a:xfrm flipV="1">
              <a:off x="24096929" y="17289903"/>
              <a:ext cx="2574535" cy="67936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14" name="Rectangle: Diagonal Corners Rounded 213">
            <a:extLst>
              <a:ext uri="{FF2B5EF4-FFF2-40B4-BE49-F238E27FC236}">
                <a16:creationId xmlns:a16="http://schemas.microsoft.com/office/drawing/2014/main" id="{41251A1A-4E9A-FE42-DF14-8250893639D6}"/>
              </a:ext>
            </a:extLst>
          </p:cNvPr>
          <p:cNvSpPr/>
          <p:nvPr/>
        </p:nvSpPr>
        <p:spPr>
          <a:xfrm>
            <a:off x="137140" y="175970"/>
            <a:ext cx="32644119" cy="2797214"/>
          </a:xfrm>
          <a:prstGeom prst="round2DiagRect">
            <a:avLst/>
          </a:prstGeom>
          <a:solidFill>
            <a:srgbClr val="969696"/>
          </a:solidFill>
          <a:ln w="57150">
            <a:solidFill>
              <a:srgbClr val="26366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600" b="1" dirty="0">
                <a:solidFill>
                  <a:schemeClr val="tx1"/>
                </a:solidFill>
                <a:latin typeface="Georgia"/>
                <a:cs typeface="Times New Roman"/>
              </a:rPr>
              <a:t>AIAA: NASA Student Launch Competition</a:t>
            </a:r>
          </a:p>
          <a:p>
            <a:pPr algn="ctr"/>
            <a:r>
              <a:rPr lang="en-US" sz="3400" b="1" dirty="0">
                <a:solidFill>
                  <a:schemeClr val="tx1"/>
                </a:solidFill>
                <a:latin typeface="Georgia"/>
                <a:cs typeface="Times New Roman"/>
              </a:rPr>
              <a:t>Team 501 | Jedreck Acquissa | Peyton Breland | Dylan Gardner | Mark Ioffredo | Zachary Isriel </a:t>
            </a:r>
          </a:p>
          <a:p>
            <a:pPr algn="ctr"/>
            <a:r>
              <a:rPr lang="en-US" sz="3400" b="1" dirty="0">
                <a:solidFill>
                  <a:schemeClr val="tx1"/>
                </a:solidFill>
                <a:latin typeface="Georgia"/>
                <a:cs typeface="Times New Roman"/>
              </a:rPr>
              <a:t>Sponsors: Shayne McConomy, Ph.D. &amp; William Oates, Ph.D. | Advisor: Chiang Shih, Ph.D.</a:t>
            </a:r>
            <a:endParaRPr lang="en-US" sz="3400" b="1" dirty="0">
              <a:solidFill>
                <a:schemeClr val="tx1"/>
              </a:solidFill>
              <a:latin typeface="Georgia" panose="02040502050405020303" pitchFamily="18" charset="0"/>
              <a:cs typeface="Times New Roman" panose="02020603050405020304" pitchFamily="18" charset="0"/>
            </a:endParaRPr>
          </a:p>
        </p:txBody>
      </p:sp>
      <p:sp>
        <p:nvSpPr>
          <p:cNvPr id="122" name="TextBox 121">
            <a:extLst>
              <a:ext uri="{FF2B5EF4-FFF2-40B4-BE49-F238E27FC236}">
                <a16:creationId xmlns:a16="http://schemas.microsoft.com/office/drawing/2014/main" id="{66BBFB1A-7621-F1EE-F3EF-EBCD5629CDF8}"/>
              </a:ext>
            </a:extLst>
          </p:cNvPr>
          <p:cNvSpPr txBox="1"/>
          <p:nvPr/>
        </p:nvSpPr>
        <p:spPr>
          <a:xfrm>
            <a:off x="1544023" y="7159874"/>
            <a:ext cx="97972" cy="369332"/>
          </a:xfrm>
          <a:prstGeom prst="rect">
            <a:avLst/>
          </a:prstGeom>
          <a:noFill/>
        </p:spPr>
        <p:txBody>
          <a:bodyPr wrap="square" rtlCol="0">
            <a:spAutoFit/>
          </a:bodyPr>
          <a:lstStyle/>
          <a:p>
            <a:endParaRPr lang="en-US"/>
          </a:p>
        </p:txBody>
      </p:sp>
      <p:sp>
        <p:nvSpPr>
          <p:cNvPr id="139" name="TextBox 138">
            <a:extLst>
              <a:ext uri="{FF2B5EF4-FFF2-40B4-BE49-F238E27FC236}">
                <a16:creationId xmlns:a16="http://schemas.microsoft.com/office/drawing/2014/main" id="{CEC3CB96-2EE7-A5B1-5E71-AE9FA3F893F8}"/>
              </a:ext>
            </a:extLst>
          </p:cNvPr>
          <p:cNvSpPr txBox="1"/>
          <p:nvPr/>
        </p:nvSpPr>
        <p:spPr>
          <a:xfrm>
            <a:off x="201621" y="4481343"/>
            <a:ext cx="7598529" cy="6574810"/>
          </a:xfrm>
          <a:prstGeom prst="snip2DiagRect">
            <a:avLst/>
          </a:prstGeom>
          <a:solidFill>
            <a:schemeClr val="bg1">
              <a:lumMod val="95000"/>
            </a:schemeClr>
          </a:solidFill>
          <a:ln w="57150">
            <a:solidFill>
              <a:srgbClr val="263669"/>
            </a:solidFill>
          </a:ln>
        </p:spPr>
        <p:txBody>
          <a:bodyPr wrap="square" lIns="91440" tIns="45720" rIns="91440" bIns="45720" rtlCol="0" anchor="t">
            <a:spAutoFit/>
          </a:bodyPr>
          <a:lstStyle/>
          <a:p>
            <a:r>
              <a:rPr lang="en-US" sz="3200" dirty="0">
                <a:latin typeface="Georgia"/>
              </a:rPr>
              <a:t>Fly a high-powered solid motor rocket to an altitude of 4,600 ft that will deploy a payload. The payload must be capable of receiving and executing a string of radio frequency (RF) commands once it reaches the ground with the launch vehicle. </a:t>
            </a:r>
            <a:r>
              <a:rPr lang="en-US" sz="3200" dirty="0">
                <a:latin typeface="Georgia"/>
                <a:cs typeface="Times New Roman"/>
              </a:rPr>
              <a:t>The launch competition will be on April 15, 2023, in Huntsville, AL. </a:t>
            </a:r>
            <a:endParaRPr lang="en-US" sz="3200" dirty="0">
              <a:latin typeface="Georgia" panose="02040502050405020303" pitchFamily="18" charset="0"/>
              <a:cs typeface="Times New Roman"/>
            </a:endParaRPr>
          </a:p>
          <a:p>
            <a:endParaRPr lang="en-US" sz="3200" dirty="0">
              <a:latin typeface="Georgia" panose="02040502050405020303" pitchFamily="18" charset="0"/>
            </a:endParaRPr>
          </a:p>
        </p:txBody>
      </p:sp>
      <p:sp>
        <p:nvSpPr>
          <p:cNvPr id="143" name="TextBox 142">
            <a:extLst>
              <a:ext uri="{FF2B5EF4-FFF2-40B4-BE49-F238E27FC236}">
                <a16:creationId xmlns:a16="http://schemas.microsoft.com/office/drawing/2014/main" id="{28CF8200-F7DD-B3FC-B286-F47D22CD3E41}"/>
              </a:ext>
            </a:extLst>
          </p:cNvPr>
          <p:cNvSpPr txBox="1"/>
          <p:nvPr/>
        </p:nvSpPr>
        <p:spPr>
          <a:xfrm>
            <a:off x="137140" y="3320617"/>
            <a:ext cx="3575018" cy="938719"/>
          </a:xfrm>
          <a:prstGeom prst="rect">
            <a:avLst/>
          </a:prstGeom>
          <a:noFill/>
        </p:spPr>
        <p:txBody>
          <a:bodyPr wrap="none" rtlCol="0">
            <a:spAutoFit/>
          </a:bodyPr>
          <a:lstStyle/>
          <a:p>
            <a:r>
              <a:rPr lang="en-US" sz="5500" b="1" dirty="0">
                <a:solidFill>
                  <a:schemeClr val="tx1"/>
                </a:solidFill>
                <a:latin typeface="Georgia" panose="02040502050405020303" pitchFamily="18" charset="0"/>
                <a:cs typeface="Times New Roman" panose="02020603050405020304" pitchFamily="18" charset="0"/>
              </a:rPr>
              <a:t>Object</a:t>
            </a:r>
            <a:r>
              <a:rPr lang="en-US" sz="5500" b="1" dirty="0">
                <a:latin typeface="Georgia" panose="02040502050405020303" pitchFamily="18" charset="0"/>
                <a:cs typeface="Times New Roman" panose="02020603050405020304" pitchFamily="18" charset="0"/>
              </a:rPr>
              <a:t>iv</a:t>
            </a:r>
            <a:r>
              <a:rPr lang="en-US" sz="5500" b="1" dirty="0">
                <a:solidFill>
                  <a:schemeClr val="tx1"/>
                </a:solidFill>
                <a:latin typeface="Georgia" panose="02040502050405020303" pitchFamily="18" charset="0"/>
                <a:cs typeface="Times New Roman" panose="02020603050405020304" pitchFamily="18" charset="0"/>
              </a:rPr>
              <a:t>e</a:t>
            </a:r>
          </a:p>
        </p:txBody>
      </p:sp>
      <p:cxnSp>
        <p:nvCxnSpPr>
          <p:cNvPr id="147" name="Straight Connector 146">
            <a:extLst>
              <a:ext uri="{FF2B5EF4-FFF2-40B4-BE49-F238E27FC236}">
                <a16:creationId xmlns:a16="http://schemas.microsoft.com/office/drawing/2014/main" id="{FA975384-B216-46DE-35BC-CAC5C0D21091}"/>
              </a:ext>
            </a:extLst>
          </p:cNvPr>
          <p:cNvCxnSpPr>
            <a:cxnSpLocks/>
          </p:cNvCxnSpPr>
          <p:nvPr/>
        </p:nvCxnSpPr>
        <p:spPr>
          <a:xfrm>
            <a:off x="201621" y="4258006"/>
            <a:ext cx="3431498"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D1429CB-BFB4-D4BD-948B-7DCA95F66204}"/>
              </a:ext>
            </a:extLst>
          </p:cNvPr>
          <p:cNvCxnSpPr>
            <a:cxnSpLocks/>
          </p:cNvCxnSpPr>
          <p:nvPr/>
        </p:nvCxnSpPr>
        <p:spPr>
          <a:xfrm>
            <a:off x="225203" y="12188076"/>
            <a:ext cx="4096541"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BD82D20A-0819-2E62-FC4B-CD4AC88A8741}"/>
              </a:ext>
            </a:extLst>
          </p:cNvPr>
          <p:cNvSpPr txBox="1"/>
          <p:nvPr/>
        </p:nvSpPr>
        <p:spPr>
          <a:xfrm>
            <a:off x="142786" y="11249358"/>
            <a:ext cx="4178958" cy="938719"/>
          </a:xfrm>
          <a:prstGeom prst="rect">
            <a:avLst/>
          </a:prstGeom>
          <a:noFill/>
        </p:spPr>
        <p:txBody>
          <a:bodyPr wrap="square" rtlCol="0">
            <a:spAutoFit/>
          </a:bodyPr>
          <a:lstStyle/>
          <a:p>
            <a:r>
              <a:rPr lang="en-US" sz="5500" b="1">
                <a:latin typeface="Georgia" panose="02040502050405020303" pitchFamily="18" charset="0"/>
                <a:cs typeface="Times New Roman" panose="02020603050405020304" pitchFamily="18" charset="0"/>
              </a:rPr>
              <a:t>Targets</a:t>
            </a:r>
            <a:endParaRPr lang="en-US" sz="5500" b="1">
              <a:solidFill>
                <a:schemeClr val="tx1"/>
              </a:solidFill>
              <a:latin typeface="Georgia" panose="02040502050405020303" pitchFamily="18" charset="0"/>
              <a:cs typeface="Times New Roman" panose="02020603050405020304" pitchFamily="18" charset="0"/>
            </a:endParaRPr>
          </a:p>
        </p:txBody>
      </p:sp>
      <p:sp>
        <p:nvSpPr>
          <p:cNvPr id="159" name="TextBox 158">
            <a:extLst>
              <a:ext uri="{FF2B5EF4-FFF2-40B4-BE49-F238E27FC236}">
                <a16:creationId xmlns:a16="http://schemas.microsoft.com/office/drawing/2014/main" id="{83A3E571-28C3-A14B-1F24-DA2F365416B3}"/>
              </a:ext>
            </a:extLst>
          </p:cNvPr>
          <p:cNvSpPr txBox="1"/>
          <p:nvPr/>
        </p:nvSpPr>
        <p:spPr>
          <a:xfrm>
            <a:off x="15808762" y="13308596"/>
            <a:ext cx="3074881" cy="938719"/>
          </a:xfrm>
          <a:prstGeom prst="rect">
            <a:avLst/>
          </a:prstGeom>
          <a:noFill/>
        </p:spPr>
        <p:txBody>
          <a:bodyPr wrap="square" rtlCol="0">
            <a:spAutoFit/>
          </a:bodyPr>
          <a:lstStyle/>
          <a:p>
            <a:r>
              <a:rPr lang="en-US" sz="5500" b="1">
                <a:solidFill>
                  <a:schemeClr val="tx1"/>
                </a:solidFill>
                <a:latin typeface="Georgia" panose="02040502050405020303" pitchFamily="18" charset="0"/>
                <a:cs typeface="Times New Roman" panose="02020603050405020304" pitchFamily="18" charset="0"/>
              </a:rPr>
              <a:t>Payload</a:t>
            </a:r>
          </a:p>
        </p:txBody>
      </p:sp>
      <p:cxnSp>
        <p:nvCxnSpPr>
          <p:cNvPr id="185" name="Straight Connector 184">
            <a:extLst>
              <a:ext uri="{FF2B5EF4-FFF2-40B4-BE49-F238E27FC236}">
                <a16:creationId xmlns:a16="http://schemas.microsoft.com/office/drawing/2014/main" id="{C9D701D7-8BEA-F4B7-2356-EA38FA414D44}"/>
              </a:ext>
            </a:extLst>
          </p:cNvPr>
          <p:cNvCxnSpPr>
            <a:cxnSpLocks/>
          </p:cNvCxnSpPr>
          <p:nvPr/>
        </p:nvCxnSpPr>
        <p:spPr>
          <a:xfrm>
            <a:off x="15833792" y="14247315"/>
            <a:ext cx="3024818"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9" name="TextBox 188">
            <a:extLst>
              <a:ext uri="{FF2B5EF4-FFF2-40B4-BE49-F238E27FC236}">
                <a16:creationId xmlns:a16="http://schemas.microsoft.com/office/drawing/2014/main" id="{BCA27A27-A65A-0BB8-28ED-496D4A6F9DF7}"/>
              </a:ext>
            </a:extLst>
          </p:cNvPr>
          <p:cNvSpPr txBox="1"/>
          <p:nvPr/>
        </p:nvSpPr>
        <p:spPr>
          <a:xfrm>
            <a:off x="8382212" y="3322652"/>
            <a:ext cx="13774925" cy="938719"/>
          </a:xfrm>
          <a:prstGeom prst="rect">
            <a:avLst/>
          </a:prstGeom>
          <a:noFill/>
        </p:spPr>
        <p:txBody>
          <a:bodyPr wrap="square" rtlCol="0">
            <a:spAutoFit/>
          </a:bodyPr>
          <a:lstStyle/>
          <a:p>
            <a:r>
              <a:rPr lang="en-US" sz="5500" b="1">
                <a:solidFill>
                  <a:schemeClr val="tx1"/>
                </a:solidFill>
                <a:latin typeface="Georgia" panose="02040502050405020303" pitchFamily="18" charset="0"/>
                <a:cs typeface="Times New Roman" panose="02020603050405020304" pitchFamily="18" charset="0"/>
              </a:rPr>
              <a:t>Modeling, Simulations, &amp; Flight Tests</a:t>
            </a:r>
          </a:p>
        </p:txBody>
      </p:sp>
      <p:cxnSp>
        <p:nvCxnSpPr>
          <p:cNvPr id="1024" name="Straight Connector 1023">
            <a:extLst>
              <a:ext uri="{FF2B5EF4-FFF2-40B4-BE49-F238E27FC236}">
                <a16:creationId xmlns:a16="http://schemas.microsoft.com/office/drawing/2014/main" id="{DD7E0A64-6DCE-024B-E426-256F0DFB008A}"/>
              </a:ext>
            </a:extLst>
          </p:cNvPr>
          <p:cNvCxnSpPr>
            <a:cxnSpLocks/>
          </p:cNvCxnSpPr>
          <p:nvPr/>
        </p:nvCxnSpPr>
        <p:spPr>
          <a:xfrm>
            <a:off x="8458825" y="4259336"/>
            <a:ext cx="13698312"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0" name="TextBox 209">
            <a:extLst>
              <a:ext uri="{FF2B5EF4-FFF2-40B4-BE49-F238E27FC236}">
                <a16:creationId xmlns:a16="http://schemas.microsoft.com/office/drawing/2014/main" id="{A8B86136-BC5F-C2B7-D180-EB17220FCF01}"/>
              </a:ext>
            </a:extLst>
          </p:cNvPr>
          <p:cNvSpPr txBox="1"/>
          <p:nvPr/>
        </p:nvSpPr>
        <p:spPr>
          <a:xfrm>
            <a:off x="8370572" y="14385893"/>
            <a:ext cx="7297944" cy="7162502"/>
          </a:xfrm>
          <a:prstGeom prst="snip2DiagRect">
            <a:avLst/>
          </a:prstGeom>
          <a:solidFill>
            <a:schemeClr val="bg1">
              <a:lumMod val="95000"/>
            </a:schemeClr>
          </a:solidFill>
          <a:ln w="57150">
            <a:solidFill>
              <a:srgbClr val="263669"/>
            </a:solidFill>
          </a:ln>
        </p:spPr>
        <p:txBody>
          <a:bodyPr wrap="square" rtlCol="0">
            <a:spAutoFit/>
          </a:bodyPr>
          <a:lstStyle/>
          <a:p>
            <a:r>
              <a:rPr lang="en-US" sz="3200">
                <a:latin typeface="Georgia" panose="02040502050405020303" pitchFamily="18" charset="0"/>
                <a:cs typeface="Times New Roman" panose="02020603050405020304" pitchFamily="18" charset="0"/>
              </a:rPr>
              <a:t>A combination of OpenRocket, SolidWorks, and PTC Creo were used to design and simulate the flight vehicle. OpenRocket simulations were performed to study the vehicle’s performance under various wind speeds and internal loads. CFD and  FEA performed on multiple vehicle components to ensure its integrity and robustness</a:t>
            </a:r>
          </a:p>
          <a:p>
            <a:endParaRPr lang="en-US" sz="3200">
              <a:latin typeface="Georgia" panose="02040502050405020303" pitchFamily="18" charset="0"/>
            </a:endParaRPr>
          </a:p>
        </p:txBody>
      </p:sp>
      <p:sp>
        <p:nvSpPr>
          <p:cNvPr id="223" name="TextBox 222">
            <a:extLst>
              <a:ext uri="{FF2B5EF4-FFF2-40B4-BE49-F238E27FC236}">
                <a16:creationId xmlns:a16="http://schemas.microsoft.com/office/drawing/2014/main" id="{778DFDF8-75F3-B7F4-D592-0E982D557A0D}"/>
              </a:ext>
            </a:extLst>
          </p:cNvPr>
          <p:cNvSpPr txBox="1"/>
          <p:nvPr/>
        </p:nvSpPr>
        <p:spPr>
          <a:xfrm>
            <a:off x="15842121" y="14408962"/>
            <a:ext cx="16928224" cy="2460962"/>
          </a:xfrm>
          <a:prstGeom prst="snip2DiagRect">
            <a:avLst/>
          </a:prstGeom>
          <a:solidFill>
            <a:schemeClr val="bg1">
              <a:lumMod val="95000"/>
            </a:schemeClr>
          </a:solidFill>
          <a:ln w="57150">
            <a:solidFill>
              <a:srgbClr val="263669"/>
            </a:solidFill>
          </a:ln>
        </p:spPr>
        <p:txBody>
          <a:bodyPr wrap="square" lIns="91440" tIns="45720" rIns="91440" bIns="45720" rtlCol="0" anchor="t">
            <a:spAutoFit/>
          </a:bodyPr>
          <a:lstStyle/>
          <a:p>
            <a:r>
              <a:rPr lang="en-US" sz="3200" dirty="0">
                <a:latin typeface="Georgia"/>
              </a:rPr>
              <a:t>The payload is a stationary device deployed from the upper payload bay along with the main parachute upon descent. Once the vehicle has landed, the payload will receive a RF sequence of string commands from NASA and decode it to capture images at certain angles then process them to generate different filters.</a:t>
            </a:r>
            <a:endParaRPr lang="en-US" sz="3200" dirty="0">
              <a:latin typeface="Georgia" panose="02040502050405020303" pitchFamily="18" charset="0"/>
            </a:endParaRPr>
          </a:p>
        </p:txBody>
      </p:sp>
      <p:pic>
        <p:nvPicPr>
          <p:cNvPr id="13" name="Picture 12" descr="A picture containing rectangle&#10;&#10;Description automatically generated">
            <a:extLst>
              <a:ext uri="{FF2B5EF4-FFF2-40B4-BE49-F238E27FC236}">
                <a16:creationId xmlns:a16="http://schemas.microsoft.com/office/drawing/2014/main" id="{A8F18671-124B-50E6-7F79-9590AFDC3A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4682" y="7529206"/>
            <a:ext cx="10677177" cy="2743200"/>
          </a:xfrm>
          <a:prstGeom prst="rect">
            <a:avLst/>
          </a:prstGeom>
          <a:ln>
            <a:noFill/>
          </a:ln>
        </p:spPr>
      </p:pic>
      <p:grpSp>
        <p:nvGrpSpPr>
          <p:cNvPr id="156" name="Group 155">
            <a:extLst>
              <a:ext uri="{FF2B5EF4-FFF2-40B4-BE49-F238E27FC236}">
                <a16:creationId xmlns:a16="http://schemas.microsoft.com/office/drawing/2014/main" id="{5A3ACCA8-320B-3E9D-83E8-5070F2504AB1}"/>
              </a:ext>
            </a:extLst>
          </p:cNvPr>
          <p:cNvGrpSpPr/>
          <p:nvPr/>
        </p:nvGrpSpPr>
        <p:grpSpPr>
          <a:xfrm>
            <a:off x="628009" y="252119"/>
            <a:ext cx="31978393" cy="2526590"/>
            <a:chOff x="628009" y="252119"/>
            <a:chExt cx="31978393" cy="2526590"/>
          </a:xfrm>
        </p:grpSpPr>
        <p:pic>
          <p:nvPicPr>
            <p:cNvPr id="1026" name="Picture 2" descr="Team 301">
              <a:extLst>
                <a:ext uri="{FF2B5EF4-FFF2-40B4-BE49-F238E27FC236}">
                  <a16:creationId xmlns:a16="http://schemas.microsoft.com/office/drawing/2014/main" id="{A978F4E6-D51F-D478-3CEE-0F56239058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009" y="347013"/>
              <a:ext cx="2306734" cy="24316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ymbols of NASA | NASA">
              <a:extLst>
                <a:ext uri="{FF2B5EF4-FFF2-40B4-BE49-F238E27FC236}">
                  <a16:creationId xmlns:a16="http://schemas.microsoft.com/office/drawing/2014/main" id="{605D1900-C5D7-C2E5-9023-858FE628DB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752018" y="374141"/>
              <a:ext cx="4502157" cy="23774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rrow&#10;&#10;Description automatically generated with low confidence">
              <a:hlinkClick r:id="" action="ppaction://hlinkshowjump?jump=lastslide"/>
              <a:extLst>
                <a:ext uri="{FF2B5EF4-FFF2-40B4-BE49-F238E27FC236}">
                  <a16:creationId xmlns:a16="http://schemas.microsoft.com/office/drawing/2014/main" id="{DC4A19B0-BDCE-03CE-2A28-C06F54B8AA48}"/>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600" b="87800" l="3000" r="97400">
                          <a14:foregroundMark x1="18400" y1="26600" x2="42600" y2="28800"/>
                          <a14:foregroundMark x1="10200" y1="29200" x2="13800" y2="29200"/>
                          <a14:foregroundMark x1="29800" y1="21200" x2="31400" y2="19800"/>
                          <a14:foregroundMark x1="56500" y1="16200" x2="58400" y2="16400"/>
                          <a14:foregroundMark x1="54600" y1="16000" x2="56500" y2="16200"/>
                          <a14:foregroundMark x1="63500" y1="18600" x2="65000" y2="18800"/>
                          <a14:foregroundMark x1="62000" y1="18400" x2="63500" y2="18600"/>
                          <a14:foregroundMark x1="78800" y1="20000" x2="78800" y2="20000"/>
                          <a14:foregroundMark x1="79000" y1="19000" x2="79000" y2="19000"/>
                          <a14:foregroundMark x1="77943" y1="19251" x2="85400" y2="16200"/>
                          <a14:foregroundMark x1="76600" y1="19800" x2="77095" y2="19598"/>
                          <a14:foregroundMark x1="85400" y1="16200" x2="94800" y2="17400"/>
                          <a14:foregroundMark x1="94800" y1="17400" x2="92600" y2="22800"/>
                          <a14:foregroundMark x1="89800" y1="30400" x2="90000" y2="29800"/>
                          <a14:foregroundMark x1="90000" y1="27200" x2="84200" y2="34800"/>
                          <a14:foregroundMark x1="81310" y1="36699" x2="70200" y2="44000"/>
                          <a14:foregroundMark x1="84200" y1="34800" x2="81613" y2="36500"/>
                          <a14:foregroundMark x1="69600" y1="44000" x2="92400" y2="24400"/>
                          <a14:foregroundMark x1="92400" y1="24400" x2="92400" y2="24200"/>
                          <a14:foregroundMark x1="94400" y1="21200" x2="92200" y2="13000"/>
                          <a14:foregroundMark x1="92200" y1="13000" x2="89200" y2="14200"/>
                          <a14:foregroundMark x1="96659" y1="18800" x2="97400" y2="19800"/>
                          <a14:foregroundMark x1="96067" y1="18000" x2="96659" y2="18800"/>
                          <a14:foregroundMark x1="95474" y1="17200" x2="96067" y2="18000"/>
                          <a14:foregroundMark x1="93400" y1="14400" x2="95348" y2="17030"/>
                          <a14:foregroundMark x1="92800" y1="13800" x2="96400" y2="15000"/>
                          <a14:foregroundMark x1="76040" y1="20600" x2="74600" y2="21400"/>
                          <a14:foregroundMark x1="76400" y1="20400" x2="76040" y2="20600"/>
                          <a14:foregroundMark x1="71000" y1="22200" x2="71200" y2="24200"/>
                          <a14:foregroundMark x1="70800" y1="23600" x2="66600" y2="21000"/>
                          <a14:foregroundMark x1="55000" y1="16600" x2="67400" y2="24400"/>
                          <a14:foregroundMark x1="67400" y1="24400" x2="66800" y2="39200"/>
                          <a14:foregroundMark x1="61910" y1="40886" x2="49400" y2="45200"/>
                          <a14:foregroundMark x1="66800" y1="39200" x2="62982" y2="40516"/>
                          <a14:foregroundMark x1="49400" y1="45200" x2="50600" y2="30200"/>
                          <a14:foregroundMark x1="50600" y1="30200" x2="48400" y2="40200"/>
                          <a14:foregroundMark x1="48400" y1="40200" x2="58000" y2="51400"/>
                          <a14:foregroundMark x1="58000" y1="51400" x2="53200" y2="75000"/>
                          <a14:foregroundMark x1="53200" y1="75000" x2="47200" y2="69200"/>
                          <a14:foregroundMark x1="47200" y1="69200" x2="52600" y2="56200"/>
                          <a14:foregroundMark x1="55800" y1="25800" x2="46200" y2="22000"/>
                          <a14:foregroundMark x1="46200" y1="22000" x2="32000" y2="23000"/>
                          <a14:foregroundMark x1="32000" y1="23000" x2="25000" y2="33400"/>
                          <a14:foregroundMark x1="25000" y1="33400" x2="21000" y2="46800"/>
                          <a14:foregroundMark x1="21000" y1="46800" x2="27400" y2="62600"/>
                          <a14:foregroundMark x1="27400" y1="62600" x2="47800" y2="69000"/>
                          <a14:foregroundMark x1="47800" y1="69000" x2="64000" y2="65800"/>
                          <a14:foregroundMark x1="65738" y1="57112" x2="68800" y2="41800"/>
                          <a14:foregroundMark x1="64000" y1="65800" x2="65705" y2="57274"/>
                          <a14:foregroundMark x1="61910" y1="42080" x2="44200" y2="42800"/>
                          <a14:foregroundMark x1="68800" y1="41800" x2="63460" y2="42017"/>
                          <a14:foregroundMark x1="44200" y1="42800" x2="33600" y2="66600"/>
                          <a14:foregroundMark x1="33600" y1="66600" x2="51200" y2="75800"/>
                          <a14:foregroundMark x1="51200" y1="75800" x2="69200" y2="66600"/>
                          <a14:foregroundMark x1="69200" y1="66600" x2="69400" y2="51200"/>
                          <a14:foregroundMark x1="69400" y1="51200" x2="68000" y2="48000"/>
                          <a14:foregroundMark x1="77400" y1="41200" x2="80600" y2="65200"/>
                          <a14:foregroundMark x1="81828" y1="37175" x2="81800" y2="32600"/>
                          <a14:foregroundMark x1="81854" y1="41398" x2="81849" y2="40642"/>
                          <a14:foregroundMark x1="81993" y1="64139" x2="81903" y2="49404"/>
                          <a14:foregroundMark x1="81800" y1="32600" x2="81469" y2="31606"/>
                          <a14:foregroundMark x1="39400" y1="64400" x2="17000" y2="74200"/>
                          <a14:foregroundMark x1="7083" y1="76071" x2="6400" y2="76200"/>
                          <a14:foregroundMark x1="17000" y1="74200" x2="11246" y2="75286"/>
                          <a14:foregroundMark x1="10147" y1="66892" x2="11603" y2="63276"/>
                          <a14:foregroundMark x1="6400" y1="76200" x2="6884" y2="74997"/>
                          <a14:foregroundMark x1="16452" y1="57115" x2="17200" y2="56400"/>
                          <a14:foregroundMark x1="13343" y1="60089" x2="13645" y2="59800"/>
                          <a14:foregroundMark x1="3955" y1="74800" x2="4000" y2="75400"/>
                          <a14:foregroundMark x1="3911" y1="74200" x2="3955" y2="74800"/>
                          <a14:foregroundMark x1="3600" y1="70000" x2="3911" y2="74200"/>
                          <a14:foregroundMark x1="5505" y1="74800" x2="5200" y2="80200"/>
                          <a14:foregroundMark x1="5539" y1="74200" x2="5505" y2="74800"/>
                          <a14:foregroundMark x1="5611" y1="72933" x2="5539" y2="74200"/>
                          <a14:foregroundMark x1="5800" y1="69600" x2="5754" y2="70406"/>
                          <a14:foregroundMark x1="5200" y1="80200" x2="5400" y2="80600"/>
                          <a14:foregroundMark x1="9890" y1="78183" x2="11222" y2="78334"/>
                          <a14:foregroundMark x1="7179" y1="77875" x2="9669" y2="78158"/>
                          <a14:foregroundMark x1="3000" y1="77400" x2="6862" y2="77839"/>
                          <a14:foregroundMark x1="12746" y1="78085" x2="16000" y2="77000"/>
                          <a14:foregroundMark x1="13000" y1="78000" x2="31800" y2="69000"/>
                          <a14:foregroundMark x1="31200" y1="71200" x2="38800" y2="68600"/>
                          <a14:foregroundMark x1="59600" y1="49600" x2="55800" y2="59000"/>
                          <a14:foregroundMark x1="55800" y1="59000" x2="57400" y2="62800"/>
                          <a14:foregroundMark x1="56200" y1="52400" x2="42200" y2="56200"/>
                          <a14:foregroundMark x1="42200" y1="56200" x2="40400" y2="46800"/>
                          <a14:foregroundMark x1="40400" y1="46800" x2="40600" y2="46200"/>
                          <a14:foregroundMark x1="39800" y1="59600" x2="30200" y2="62400"/>
                          <a14:foregroundMark x1="30200" y1="62400" x2="32000" y2="51800"/>
                          <a14:foregroundMark x1="32000" y1="51800" x2="41000" y2="36600"/>
                          <a14:foregroundMark x1="41000" y1="36600" x2="41800" y2="33000"/>
                          <a14:foregroundMark x1="33800" y1="46000" x2="21800" y2="60800"/>
                          <a14:foregroundMark x1="22600" y1="58200" x2="36200" y2="42200"/>
                          <a14:foregroundMark x1="36200" y1="42200" x2="40200" y2="39600"/>
                          <a14:foregroundMark x1="43400" y1="33000" x2="39200" y2="44400"/>
                          <a14:foregroundMark x1="39200" y1="44400" x2="40800" y2="46600"/>
                          <a14:foregroundMark x1="21800" y1="67200" x2="21800" y2="67200"/>
                          <a14:foregroundMark x1="19800" y1="66200" x2="27000" y2="70200"/>
                          <a14:foregroundMark x1="27000" y1="70200" x2="31000" y2="70600"/>
                          <a14:foregroundMark x1="20060" y1="36656" x2="19400" y2="48000"/>
                          <a14:foregroundMark x1="20133" y1="35400" x2="20073" y2="36435"/>
                          <a14:foregroundMark x1="20203" y1="34200" x2="20133" y2="35400"/>
                          <a14:foregroundMark x1="20400" y1="30800" x2="20203" y2="34200"/>
                          <a14:foregroundMark x1="19400" y1="48000" x2="21800" y2="57600"/>
                          <a14:foregroundMark x1="15438" y1="44600" x2="15803" y2="38768"/>
                          <a14:foregroundMark x1="14435" y1="60643" x2="14487" y2="59800"/>
                          <a14:foregroundMark x1="15358" y1="44600" x2="15600" y2="42400"/>
                          <a14:foregroundMark x1="13640" y1="60240" x2="13688" y2="59800"/>
                          <a14:foregroundMark x1="16098" y1="44600" x2="16200" y2="44000"/>
                          <a14:foregroundMark x1="16200" y1="44000" x2="27000" y2="32400"/>
                          <a14:foregroundMark x1="27000" y1="32400" x2="34600" y2="28800"/>
                          <a14:foregroundMark x1="25400" y1="32000" x2="31600" y2="24800"/>
                          <a14:foregroundMark x1="31600" y1="24800" x2="42000" y2="20600"/>
                          <a14:foregroundMark x1="29600" y1="23000" x2="44200" y2="17200"/>
                          <a14:foregroundMark x1="36800" y1="73200" x2="48400" y2="77200"/>
                          <a14:foregroundMark x1="48400" y1="77200" x2="57400" y2="77400"/>
                          <a14:foregroundMark x1="29600" y1="76600" x2="36600" y2="81000"/>
                          <a14:foregroundMark x1="36600" y1="81000" x2="54200" y2="82200"/>
                          <a14:foregroundMark x1="54200" y1="82200" x2="59800" y2="77600"/>
                          <a14:foregroundMark x1="27600" y1="78400" x2="24200" y2="75400"/>
                          <a14:foregroundMark x1="71800" y1="50800" x2="72600" y2="54200"/>
                          <a14:foregroundMark x1="73200" y1="57400" x2="75000" y2="40600"/>
                          <a14:foregroundMark x1="62600" y1="74800" x2="78000" y2="58200"/>
                          <a14:foregroundMark x1="78000" y1="58200" x2="78400" y2="57400"/>
                          <a14:foregroundMark x1="75800" y1="66600" x2="62400" y2="76400"/>
                          <a14:foregroundMark x1="53400" y1="83600" x2="61800" y2="80800"/>
                          <a14:foregroundMark x1="61800" y1="80800" x2="69200" y2="75000"/>
                          <a14:foregroundMark x1="69200" y1="75000" x2="72800" y2="69400"/>
                          <a14:foregroundMark x1="68600" y1="28400" x2="72200" y2="39200"/>
                          <a14:foregroundMark x1="70000" y1="25200" x2="76200" y2="37600"/>
                          <a14:foregroundMark x1="76200" y1="37600" x2="76400" y2="39600"/>
                          <a14:foregroundMark x1="72600" y1="26400" x2="78400" y2="33600"/>
                          <a14:foregroundMark x1="78618" y1="35014" x2="79200" y2="38800"/>
                          <a14:foregroundMark x1="78400" y1="33600" x2="78478" y2="34106"/>
                          <a14:foregroundMark x1="74000" y1="21000" x2="68200" y2="24600"/>
                          <a14:foregroundMark x1="39200" y1="63200" x2="49600" y2="60400"/>
                          <a14:foregroundMark x1="24000" y1="50400" x2="41800" y2="30200"/>
                          <a14:foregroundMark x1="41800" y1="30200" x2="41800" y2="30000"/>
                          <a14:foregroundMark x1="84095" y1="49486" x2="84400" y2="50400"/>
                          <a14:foregroundMark x1="80800" y1="39600" x2="81455" y2="41566"/>
                          <a14:foregroundMark x1="84054" y1="56056" x2="83800" y2="60200"/>
                          <a14:foregroundMark x1="84400" y1="50400" x2="84085" y2="55553"/>
                          <a14:foregroundMark x1="77916" y1="70958" x2="76800" y2="73000"/>
                          <a14:foregroundMark x1="83800" y1="60200" x2="79511" y2="68042"/>
                          <a14:foregroundMark x1="82200" y1="40000" x2="82491" y2="41130"/>
                          <a14:foregroundMark x1="81000" y1="49200" x2="77800" y2="41000"/>
                          <a14:foregroundMark x1="82000" y1="38400" x2="83600" y2="48200"/>
                          <a14:foregroundMark x1="83600" y1="45000" x2="82000" y2="38600"/>
                          <a14:foregroundMark x1="17600" y1="47000" x2="19600" y2="52600"/>
                          <a14:foregroundMark x1="16800" y1="47600" x2="19600" y2="54200"/>
                          <a14:foregroundMark x1="16800" y1="48200" x2="18400" y2="55000"/>
                          <a14:foregroundMark x1="16600" y1="50000" x2="17600" y2="55600"/>
                          <a14:foregroundMark x1="14200" y1="59600" x2="17400" y2="57000"/>
                          <a14:foregroundMark x1="14200" y1="57400" x2="14200" y2="57400"/>
                          <a14:foregroundMark x1="16000" y1="59600" x2="16000" y2="53400"/>
                          <a14:foregroundMark x1="15400" y1="56600" x2="15400" y2="47200"/>
                          <a14:foregroundMark x1="15200" y1="56600" x2="15381" y2="47200"/>
                          <a14:foregroundMark x1="15184" y1="47200" x2="14600" y2="54600"/>
                          <a14:foregroundMark x1="15135" y1="47200" x2="14400" y2="54000"/>
                          <a14:foregroundMark x1="14444" y1="47200" x2="14800" y2="58600"/>
                          <a14:foregroundMark x1="14205" y1="44600" x2="14200" y2="44200"/>
                          <a14:foregroundMark x1="14400" y1="58800" x2="14241" y2="47200"/>
                          <a14:foregroundMark x1="13673" y1="47200" x2="13000" y2="54600"/>
                          <a14:foregroundMark x1="13000" y1="54600" x2="16800" y2="61800"/>
                          <a14:foregroundMark x1="16600" y1="62000" x2="14800" y2="57400"/>
                          <a14:foregroundMark x1="14800" y1="60800" x2="13000" y2="51600"/>
                          <a14:foregroundMark x1="13000" y1="51600" x2="15444" y2="47200"/>
                          <a14:foregroundMark x1="14000" y1="59200" x2="13400" y2="53800"/>
                          <a14:foregroundMark x1="13400" y1="57600" x2="14800" y2="50800"/>
                          <a14:foregroundMark x1="19730" y1="34200" x2="20000" y2="33600"/>
                          <a14:foregroundMark x1="19190" y1="35400" x2="19730" y2="34200"/>
                          <a14:foregroundMark x1="19027" y1="35762" x2="19190" y2="35400"/>
                          <a14:foregroundMark x1="16400" y1="41600" x2="17466" y2="39231"/>
                          <a14:foregroundMark x1="20000" y1="33600" x2="24600" y2="29200"/>
                          <a14:foregroundMark x1="63959" y1="56184" x2="64200" y2="60000"/>
                          <a14:foregroundMark x1="63000" y1="41000" x2="63691" y2="51943"/>
                          <a14:foregroundMark x1="62800" y1="41600" x2="65200" y2="59800"/>
                          <a14:foregroundMark x1="63400" y1="50200" x2="63200" y2="39800"/>
                          <a14:foregroundMark x1="63000" y1="40400" x2="66400" y2="47000"/>
                          <a14:foregroundMark x1="63600" y1="39000" x2="60600" y2="40800"/>
                          <a14:backgroundMark x1="11547" y1="60952" x2="10200" y2="62000"/>
                          <a14:backgroundMark x1="10601" y1="59159" x2="9800" y2="60600"/>
                          <a14:backgroundMark x1="82200" y1="66800" x2="84800" y2="58400"/>
                          <a14:backgroundMark x1="84800" y1="58400" x2="84800" y2="57800"/>
                          <a14:backgroundMark x1="82000" y1="67400" x2="85000" y2="57800"/>
                          <a14:backgroundMark x1="85858" y1="47835" x2="86200" y2="48600"/>
                          <a14:backgroundMark x1="86200" y1="48600" x2="86200" y2="48400"/>
                          <a14:backgroundMark x1="81200" y1="68200" x2="84800" y2="63200"/>
                          <a14:backgroundMark x1="81000" y1="66800" x2="84400" y2="60000"/>
                          <a14:backgroundMark x1="76600" y1="74400" x2="79400" y2="69600"/>
                          <a14:backgroundMark x1="16000" y1="35400" x2="16000" y2="35400"/>
                          <a14:backgroundMark x1="16800" y1="34200" x2="16800" y2="34200"/>
                          <a14:backgroundMark x1="16600" y1="34200" x2="14800" y2="36600"/>
                          <a14:backgroundMark x1="15600" y1="37200" x2="15200" y2="38600"/>
                          <a14:backgroundMark x1="13200" y1="44600" x2="13200" y2="47200"/>
                          <a14:backgroundMark x1="80200" y1="31400" x2="81600" y2="31000"/>
                          <a14:backgroundMark x1="80200" y1="31400" x2="81600" y2="31400"/>
                          <a14:backgroundMark x1="64200" y1="18400" x2="64200" y2="18400"/>
                          <a14:backgroundMark x1="65400" y1="18600" x2="65400" y2="18600"/>
                          <a14:backgroundMark x1="64800" y1="18800" x2="64800" y2="18800"/>
                          <a14:backgroundMark x1="58400" y1="16200" x2="58400" y2="16200"/>
                          <a14:backgroundMark x1="57800" y1="16000" x2="57800" y2="16000"/>
                          <a14:backgroundMark x1="92000" y1="12600" x2="92000" y2="12600"/>
                          <a14:backgroundMark x1="92200" y1="12800" x2="92200" y2="12800"/>
                          <a14:backgroundMark x1="99800" y1="20200" x2="99800" y2="20200"/>
                          <a14:backgroundMark x1="99800" y1="18800" x2="99800" y2="18800"/>
                          <a14:backgroundMark x1="99600" y1="16400" x2="99600" y2="16400"/>
                          <a14:backgroundMark x1="99600" y1="15800" x2="99600" y2="17200"/>
                          <a14:backgroundMark x1="99600" y1="18000" x2="99600" y2="18000"/>
                          <a14:backgroundMark x1="78600" y1="20600" x2="78600" y2="20600"/>
                          <a14:backgroundMark x1="79000" y1="20200" x2="79000" y2="20200"/>
                          <a14:backgroundMark x1="78600" y1="20600" x2="78600" y2="20600"/>
                          <a14:backgroundMark x1="78800" y1="20200" x2="78000" y2="20600"/>
                          <a14:backgroundMark x1="8600" y1="74800" x2="8600" y2="73600"/>
                          <a14:backgroundMark x1="9400" y1="74400" x2="7600" y2="73200"/>
                          <a14:backgroundMark x1="8000" y1="75400" x2="8600" y2="70600"/>
                          <a14:backgroundMark x1="9400" y1="70000" x2="10200" y2="74400"/>
                          <a14:backgroundMark x1="11200" y1="75200" x2="6600" y2="73800"/>
                          <a14:backgroundMark x1="10400" y1="68000" x2="10200" y2="68600"/>
                          <a14:backgroundMark x1="10800" y1="67800" x2="8600" y2="68200"/>
                          <a14:backgroundMark x1="10600" y1="67400" x2="9800" y2="68200"/>
                          <a14:backgroundMark x1="10800" y1="67400" x2="9800" y2="68200"/>
                          <a14:backgroundMark x1="7000" y1="74200" x2="7000" y2="74200"/>
                          <a14:backgroundMark x1="7000" y1="74800" x2="7000" y2="74800"/>
                          <a14:backgroundMark x1="7000" y1="74800" x2="7000" y2="74800"/>
                          <a14:backgroundMark x1="6800" y1="74800" x2="6800" y2="74800"/>
                          <a14:backgroundMark x1="11200" y1="74200" x2="11200" y2="74200"/>
                        </a14:backgroundRemoval>
                      </a14:imgEffect>
                    </a14:imgLayer>
                  </a14:imgProps>
                </a:ext>
                <a:ext uri="{28A0092B-C50C-407E-A947-70E740481C1C}">
                  <a14:useLocalDpi xmlns:a14="http://schemas.microsoft.com/office/drawing/2010/main" val="0"/>
                </a:ext>
              </a:extLst>
            </a:blip>
            <a:srcRect r="-1" b="2425"/>
            <a:stretch/>
          </p:blipFill>
          <p:spPr bwMode="auto">
            <a:xfrm>
              <a:off x="30172904" y="252119"/>
              <a:ext cx="2433498" cy="237448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grpSp>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93BBAC30-4DA4-C92D-4E49-3D25D2470662}"/>
                  </a:ext>
                </a:extLst>
              </p14:cNvPr>
              <p14:cNvContentPartPr/>
              <p14:nvPr/>
            </p14:nvContentPartPr>
            <p14:xfrm>
              <a:off x="30243660" y="1841100"/>
              <a:ext cx="106560" cy="102240"/>
            </p14:xfrm>
          </p:contentPart>
        </mc:Choice>
        <mc:Fallback xmlns="">
          <p:pic>
            <p:nvPicPr>
              <p:cNvPr id="17" name="Ink 16">
                <a:extLst>
                  <a:ext uri="{FF2B5EF4-FFF2-40B4-BE49-F238E27FC236}">
                    <a16:creationId xmlns:a16="http://schemas.microsoft.com/office/drawing/2014/main" id="{93BBAC30-4DA4-C92D-4E49-3D25D2470662}"/>
                  </a:ext>
                </a:extLst>
              </p:cNvPr>
              <p:cNvPicPr/>
              <p:nvPr/>
            </p:nvPicPr>
            <p:blipFill>
              <a:blip r:embed="rId11"/>
              <a:stretch>
                <a:fillRect/>
              </a:stretch>
            </p:blipFill>
            <p:spPr>
              <a:xfrm>
                <a:off x="30234629" y="1832132"/>
                <a:ext cx="124260" cy="11981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9210BD01-ED89-ACC4-BBD3-48C6AD57E9B1}"/>
                  </a:ext>
                </a:extLst>
              </p14:cNvPr>
              <p14:cNvContentPartPr/>
              <p14:nvPr/>
            </p14:nvContentPartPr>
            <p14:xfrm>
              <a:off x="30258780" y="1908780"/>
              <a:ext cx="360" cy="360"/>
            </p14:xfrm>
          </p:contentPart>
        </mc:Choice>
        <mc:Fallback xmlns="">
          <p:pic>
            <p:nvPicPr>
              <p:cNvPr id="19" name="Ink 18">
                <a:extLst>
                  <a:ext uri="{FF2B5EF4-FFF2-40B4-BE49-F238E27FC236}">
                    <a16:creationId xmlns:a16="http://schemas.microsoft.com/office/drawing/2014/main" id="{9210BD01-ED89-ACC4-BBD3-48C6AD57E9B1}"/>
                  </a:ext>
                </a:extLst>
              </p:cNvPr>
              <p:cNvPicPr/>
              <p:nvPr/>
            </p:nvPicPr>
            <p:blipFill>
              <a:blip r:embed="rId13"/>
              <a:stretch>
                <a:fillRect/>
              </a:stretch>
            </p:blipFill>
            <p:spPr>
              <a:xfrm>
                <a:off x="30249780" y="18997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C2B010DA-5801-DF37-27A0-110D1F6736F4}"/>
                  </a:ext>
                </a:extLst>
              </p14:cNvPr>
              <p14:cNvContentPartPr/>
              <p14:nvPr/>
            </p14:nvContentPartPr>
            <p14:xfrm>
              <a:off x="30222780" y="1820940"/>
              <a:ext cx="115560" cy="86040"/>
            </p14:xfrm>
          </p:contentPart>
        </mc:Choice>
        <mc:Fallback xmlns="">
          <p:pic>
            <p:nvPicPr>
              <p:cNvPr id="20" name="Ink 19">
                <a:extLst>
                  <a:ext uri="{FF2B5EF4-FFF2-40B4-BE49-F238E27FC236}">
                    <a16:creationId xmlns:a16="http://schemas.microsoft.com/office/drawing/2014/main" id="{C2B010DA-5801-DF37-27A0-110D1F6736F4}"/>
                  </a:ext>
                </a:extLst>
              </p:cNvPr>
              <p:cNvPicPr/>
              <p:nvPr/>
            </p:nvPicPr>
            <p:blipFill>
              <a:blip r:embed="rId15"/>
              <a:stretch>
                <a:fillRect/>
              </a:stretch>
            </p:blipFill>
            <p:spPr>
              <a:xfrm>
                <a:off x="30213752" y="1811940"/>
                <a:ext cx="133255"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9" name="Ink 58">
                <a:extLst>
                  <a:ext uri="{FF2B5EF4-FFF2-40B4-BE49-F238E27FC236}">
                    <a16:creationId xmlns:a16="http://schemas.microsoft.com/office/drawing/2014/main" id="{915D9306-315E-B131-E7B0-2984E8A13447}"/>
                  </a:ext>
                </a:extLst>
              </p14:cNvPr>
              <p14:cNvContentPartPr/>
              <p14:nvPr/>
            </p14:nvContentPartPr>
            <p14:xfrm>
              <a:off x="32975310" y="598035"/>
              <a:ext cx="360" cy="360"/>
            </p14:xfrm>
          </p:contentPart>
        </mc:Choice>
        <mc:Fallback xmlns="">
          <p:pic>
            <p:nvPicPr>
              <p:cNvPr id="59" name="Ink 58">
                <a:extLst>
                  <a:ext uri="{FF2B5EF4-FFF2-40B4-BE49-F238E27FC236}">
                    <a16:creationId xmlns:a16="http://schemas.microsoft.com/office/drawing/2014/main" id="{915D9306-315E-B131-E7B0-2984E8A13447}"/>
                  </a:ext>
                </a:extLst>
              </p:cNvPr>
              <p:cNvPicPr/>
              <p:nvPr/>
            </p:nvPicPr>
            <p:blipFill>
              <a:blip r:embed="rId17"/>
              <a:stretch>
                <a:fillRect/>
              </a:stretch>
            </p:blipFill>
            <p:spPr>
              <a:xfrm>
                <a:off x="32970990" y="593715"/>
                <a:ext cx="9000" cy="9000"/>
              </a:xfrm>
              <a:prstGeom prst="rect">
                <a:avLst/>
              </a:prstGeom>
            </p:spPr>
          </p:pic>
        </mc:Fallback>
      </mc:AlternateContent>
      <p:pic>
        <p:nvPicPr>
          <p:cNvPr id="61" name="Picture 60" descr="No image&#10;&#10;Description automatically generated with medium confidence">
            <a:extLst>
              <a:ext uri="{FF2B5EF4-FFF2-40B4-BE49-F238E27FC236}">
                <a16:creationId xmlns:a16="http://schemas.microsoft.com/office/drawing/2014/main" id="{525073A9-4558-02F9-8DC9-C7CAC3D6879A}"/>
              </a:ext>
            </a:extLst>
          </p:cNvPr>
          <p:cNvPicPr>
            <a:picLocks noChangeAspect="1"/>
          </p:cNvPicPr>
          <p:nvPr/>
        </p:nvPicPr>
        <p:blipFill rotWithShape="1">
          <a:blip r:embed="rId18">
            <a:extLst>
              <a:ext uri="{28A0092B-C50C-407E-A947-70E740481C1C}">
                <a14:useLocalDpi xmlns:a14="http://schemas.microsoft.com/office/drawing/2010/main" val="0"/>
              </a:ext>
            </a:extLst>
          </a:blip>
          <a:srcRect l="56851" t="28904" r="-2"/>
          <a:stretch/>
        </p:blipFill>
        <p:spPr>
          <a:xfrm rot="7563484" flipV="1">
            <a:off x="30253927" y="1822509"/>
            <a:ext cx="198084" cy="105861"/>
          </a:xfrm>
          <a:prstGeom prst="rect">
            <a:avLst/>
          </a:prstGeom>
        </p:spPr>
      </p:pic>
      <p:pic>
        <p:nvPicPr>
          <p:cNvPr id="63" name="Picture 62" descr="No image&#10;&#10;Description automatically generated">
            <a:extLst>
              <a:ext uri="{FF2B5EF4-FFF2-40B4-BE49-F238E27FC236}">
                <a16:creationId xmlns:a16="http://schemas.microsoft.com/office/drawing/2014/main" id="{091A77DC-0C32-1622-4022-3B0904699B72}"/>
              </a:ext>
            </a:extLst>
          </p:cNvPr>
          <p:cNvPicPr>
            <a:picLocks noChangeAspect="1"/>
          </p:cNvPicPr>
          <p:nvPr/>
        </p:nvPicPr>
        <p:blipFill rotWithShape="1">
          <a:blip r:embed="rId19">
            <a:extLst>
              <a:ext uri="{28A0092B-C50C-407E-A947-70E740481C1C}">
                <a14:useLocalDpi xmlns:a14="http://schemas.microsoft.com/office/drawing/2010/main" val="0"/>
              </a:ext>
            </a:extLst>
          </a:blip>
          <a:srcRect l="37508" t="-3053" b="-1"/>
          <a:stretch/>
        </p:blipFill>
        <p:spPr>
          <a:xfrm rot="18743467">
            <a:off x="32480862" y="570445"/>
            <a:ext cx="196975" cy="287958"/>
          </a:xfrm>
          <a:prstGeom prst="rect">
            <a:avLst/>
          </a:prstGeom>
        </p:spPr>
      </p:pic>
      <p:grpSp>
        <p:nvGrpSpPr>
          <p:cNvPr id="21" name="Group 20">
            <a:extLst>
              <a:ext uri="{FF2B5EF4-FFF2-40B4-BE49-F238E27FC236}">
                <a16:creationId xmlns:a16="http://schemas.microsoft.com/office/drawing/2014/main" id="{C52B1C64-4847-F499-13E3-6041EB47022C}"/>
              </a:ext>
            </a:extLst>
          </p:cNvPr>
          <p:cNvGrpSpPr/>
          <p:nvPr/>
        </p:nvGrpSpPr>
        <p:grpSpPr>
          <a:xfrm>
            <a:off x="8609752" y="10665314"/>
            <a:ext cx="4438640" cy="2797213"/>
            <a:chOff x="8486371" y="14500777"/>
            <a:chExt cx="8302835" cy="5412045"/>
          </a:xfrm>
        </p:grpSpPr>
        <p:pic>
          <p:nvPicPr>
            <p:cNvPr id="6" name="Picture 5">
              <a:extLst>
                <a:ext uri="{FF2B5EF4-FFF2-40B4-BE49-F238E27FC236}">
                  <a16:creationId xmlns:a16="http://schemas.microsoft.com/office/drawing/2014/main" id="{BDD68FBD-2A43-216B-C1C0-5E50822248C3}"/>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9282" t="3324" r="9461" b="4790"/>
            <a:stretch/>
          </p:blipFill>
          <p:spPr>
            <a:xfrm>
              <a:off x="8486371" y="14500777"/>
              <a:ext cx="8302835" cy="4991117"/>
            </a:xfrm>
            <a:prstGeom prst="rect">
              <a:avLst/>
            </a:prstGeom>
            <a:ln>
              <a:noFill/>
            </a:ln>
          </p:spPr>
        </p:pic>
        <p:pic>
          <p:nvPicPr>
            <p:cNvPr id="18" name="Picture 17" descr="Timeline&#10;&#10;Description automatically generated">
              <a:extLst>
                <a:ext uri="{FF2B5EF4-FFF2-40B4-BE49-F238E27FC236}">
                  <a16:creationId xmlns:a16="http://schemas.microsoft.com/office/drawing/2014/main" id="{CBBBB034-F708-7498-DAFC-F374F4BE1212}"/>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5204709" y="14574753"/>
              <a:ext cx="1551629" cy="5338069"/>
            </a:xfrm>
            <a:prstGeom prst="rect">
              <a:avLst/>
            </a:prstGeom>
          </p:spPr>
        </p:pic>
      </p:grpSp>
      <p:pic>
        <p:nvPicPr>
          <p:cNvPr id="12" name="Picture 11" descr="Chart, waterfall chart&#10;&#10;Description automatically generated">
            <a:extLst>
              <a:ext uri="{FF2B5EF4-FFF2-40B4-BE49-F238E27FC236}">
                <a16:creationId xmlns:a16="http://schemas.microsoft.com/office/drawing/2014/main" id="{77C3E06F-4FAB-FF73-9557-DDCBF686CA5B}"/>
              </a:ext>
            </a:extLst>
          </p:cNvPr>
          <p:cNvPicPr>
            <a:picLocks noChangeAspect="1"/>
          </p:cNvPicPr>
          <p:nvPr/>
        </p:nvPicPr>
        <p:blipFill rotWithShape="1">
          <a:blip r:embed="rId22">
            <a:extLst>
              <a:ext uri="{28A0092B-C50C-407E-A947-70E740481C1C}">
                <a14:useLocalDpi xmlns:a14="http://schemas.microsoft.com/office/drawing/2010/main" val="0"/>
              </a:ext>
            </a:extLst>
          </a:blip>
          <a:srcRect l="2078" t="23265" r="4920" b="27078"/>
          <a:stretch/>
        </p:blipFill>
        <p:spPr>
          <a:xfrm rot="5400000">
            <a:off x="27225731" y="7616811"/>
            <a:ext cx="9100961" cy="1823486"/>
          </a:xfrm>
          <a:prstGeom prst="rect">
            <a:avLst/>
          </a:prstGeom>
        </p:spPr>
      </p:pic>
      <p:sp>
        <p:nvSpPr>
          <p:cNvPr id="27" name="TextBox 26">
            <a:extLst>
              <a:ext uri="{FF2B5EF4-FFF2-40B4-BE49-F238E27FC236}">
                <a16:creationId xmlns:a16="http://schemas.microsoft.com/office/drawing/2014/main" id="{E0AB617F-11DC-11D8-0ABD-E5396EF00544}"/>
              </a:ext>
            </a:extLst>
          </p:cNvPr>
          <p:cNvSpPr txBox="1"/>
          <p:nvPr/>
        </p:nvSpPr>
        <p:spPr>
          <a:xfrm>
            <a:off x="28133040" y="4258006"/>
            <a:ext cx="2244667" cy="1200329"/>
          </a:xfrm>
          <a:prstGeom prst="rect">
            <a:avLst/>
          </a:prstGeom>
          <a:solidFill>
            <a:schemeClr val="bg2"/>
          </a:solidFill>
        </p:spPr>
        <p:txBody>
          <a:bodyPr wrap="square" rtlCol="0">
            <a:spAutoFit/>
          </a:bodyPr>
          <a:lstStyle/>
          <a:p>
            <a:pPr algn="ctr"/>
            <a:r>
              <a:rPr lang="en-US" sz="2400">
                <a:latin typeface="Georgia" panose="02040502050405020303" pitchFamily="18" charset="0"/>
              </a:rPr>
              <a:t>LD – Haack Series Nose Cone</a:t>
            </a:r>
          </a:p>
        </p:txBody>
      </p:sp>
      <p:sp>
        <p:nvSpPr>
          <p:cNvPr id="43" name="TextBox 42">
            <a:extLst>
              <a:ext uri="{FF2B5EF4-FFF2-40B4-BE49-F238E27FC236}">
                <a16:creationId xmlns:a16="http://schemas.microsoft.com/office/drawing/2014/main" id="{74954398-13DF-A231-65BD-B53B65D02259}"/>
              </a:ext>
            </a:extLst>
          </p:cNvPr>
          <p:cNvSpPr txBox="1"/>
          <p:nvPr/>
        </p:nvSpPr>
        <p:spPr>
          <a:xfrm>
            <a:off x="28674147" y="6509677"/>
            <a:ext cx="1652397" cy="461665"/>
          </a:xfrm>
          <a:prstGeom prst="rect">
            <a:avLst/>
          </a:prstGeom>
          <a:solidFill>
            <a:schemeClr val="bg2"/>
          </a:solidFill>
        </p:spPr>
        <p:txBody>
          <a:bodyPr wrap="square" rtlCol="0">
            <a:spAutoFit/>
          </a:bodyPr>
          <a:lstStyle/>
          <a:p>
            <a:pPr algn="ctr"/>
            <a:r>
              <a:rPr lang="en-US" sz="2400">
                <a:latin typeface="Georgia" panose="02040502050405020303" pitchFamily="18" charset="0"/>
              </a:rPr>
              <a:t>Upper PB</a:t>
            </a:r>
          </a:p>
        </p:txBody>
      </p:sp>
      <p:sp>
        <p:nvSpPr>
          <p:cNvPr id="55" name="TextBox 54">
            <a:extLst>
              <a:ext uri="{FF2B5EF4-FFF2-40B4-BE49-F238E27FC236}">
                <a16:creationId xmlns:a16="http://schemas.microsoft.com/office/drawing/2014/main" id="{6D18EB26-D4C6-3F30-CB2A-8A4372B357E1}"/>
              </a:ext>
            </a:extLst>
          </p:cNvPr>
          <p:cNvSpPr txBox="1"/>
          <p:nvPr/>
        </p:nvSpPr>
        <p:spPr>
          <a:xfrm>
            <a:off x="29262364" y="10522373"/>
            <a:ext cx="1057863" cy="830997"/>
          </a:xfrm>
          <a:prstGeom prst="rect">
            <a:avLst/>
          </a:prstGeom>
          <a:solidFill>
            <a:schemeClr val="bg2"/>
          </a:solidFill>
        </p:spPr>
        <p:txBody>
          <a:bodyPr wrap="square" rtlCol="0">
            <a:spAutoFit/>
          </a:bodyPr>
          <a:lstStyle/>
          <a:p>
            <a:pPr algn="ctr"/>
            <a:r>
              <a:rPr lang="en-US" sz="2400">
                <a:latin typeface="Georgia" panose="02040502050405020303" pitchFamily="18" charset="0"/>
              </a:rPr>
              <a:t>Lower PB</a:t>
            </a:r>
          </a:p>
        </p:txBody>
      </p:sp>
      <p:sp>
        <p:nvSpPr>
          <p:cNvPr id="34" name="TextBox 33">
            <a:extLst>
              <a:ext uri="{FF2B5EF4-FFF2-40B4-BE49-F238E27FC236}">
                <a16:creationId xmlns:a16="http://schemas.microsoft.com/office/drawing/2014/main" id="{AB366E06-8D61-ED33-1C07-A5788D413209}"/>
              </a:ext>
            </a:extLst>
          </p:cNvPr>
          <p:cNvSpPr txBox="1"/>
          <p:nvPr/>
        </p:nvSpPr>
        <p:spPr>
          <a:xfrm>
            <a:off x="28956129" y="8602749"/>
            <a:ext cx="1356086" cy="830997"/>
          </a:xfrm>
          <a:prstGeom prst="rect">
            <a:avLst/>
          </a:prstGeom>
          <a:solidFill>
            <a:schemeClr val="bg2"/>
          </a:solidFill>
        </p:spPr>
        <p:txBody>
          <a:bodyPr wrap="square" rtlCol="0">
            <a:spAutoFit/>
          </a:bodyPr>
          <a:lstStyle/>
          <a:p>
            <a:pPr algn="ctr"/>
            <a:r>
              <a:rPr lang="en-US" sz="2400">
                <a:latin typeface="Georgia" panose="02040502050405020303" pitchFamily="18" charset="0"/>
              </a:rPr>
              <a:t>Avionics Bay</a:t>
            </a:r>
          </a:p>
        </p:txBody>
      </p:sp>
      <p:cxnSp>
        <p:nvCxnSpPr>
          <p:cNvPr id="50" name="Straight Connector 49">
            <a:extLst>
              <a:ext uri="{FF2B5EF4-FFF2-40B4-BE49-F238E27FC236}">
                <a16:creationId xmlns:a16="http://schemas.microsoft.com/office/drawing/2014/main" id="{E85291F6-72C2-3F8F-776F-B32CCE0E10AA}"/>
              </a:ext>
            </a:extLst>
          </p:cNvPr>
          <p:cNvCxnSpPr>
            <a:cxnSpLocks/>
          </p:cNvCxnSpPr>
          <p:nvPr/>
        </p:nvCxnSpPr>
        <p:spPr>
          <a:xfrm>
            <a:off x="30688901" y="3978073"/>
            <a:ext cx="73414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B00829B-5C8F-D2B4-6922-0AFFED7F4F55}"/>
              </a:ext>
            </a:extLst>
          </p:cNvPr>
          <p:cNvCxnSpPr>
            <a:cxnSpLocks/>
          </p:cNvCxnSpPr>
          <p:nvPr/>
        </p:nvCxnSpPr>
        <p:spPr>
          <a:xfrm flipV="1">
            <a:off x="30669895" y="3978073"/>
            <a:ext cx="29043" cy="4087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EA1B475-FD5E-4471-50C1-B318CEDF8BDA}"/>
              </a:ext>
            </a:extLst>
          </p:cNvPr>
          <p:cNvCxnSpPr>
            <a:cxnSpLocks/>
          </p:cNvCxnSpPr>
          <p:nvPr/>
        </p:nvCxnSpPr>
        <p:spPr>
          <a:xfrm>
            <a:off x="30665360" y="8065852"/>
            <a:ext cx="73414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42183F8-9B75-A855-CB97-B09178ECE0F9}"/>
              </a:ext>
            </a:extLst>
          </p:cNvPr>
          <p:cNvCxnSpPr>
            <a:cxnSpLocks/>
          </p:cNvCxnSpPr>
          <p:nvPr/>
        </p:nvCxnSpPr>
        <p:spPr>
          <a:xfrm>
            <a:off x="30673833" y="5480132"/>
            <a:ext cx="73414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0FA952B-4889-9339-87FF-80E0490A1C51}"/>
              </a:ext>
            </a:extLst>
          </p:cNvPr>
          <p:cNvCxnSpPr>
            <a:cxnSpLocks/>
            <a:stCxn id="27" idx="3"/>
          </p:cNvCxnSpPr>
          <p:nvPr/>
        </p:nvCxnSpPr>
        <p:spPr>
          <a:xfrm flipV="1">
            <a:off x="30377707" y="4858170"/>
            <a:ext cx="311194"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E6FA7EA-322D-D8F9-2AAF-5399926FB19A}"/>
              </a:ext>
            </a:extLst>
          </p:cNvPr>
          <p:cNvCxnSpPr>
            <a:cxnSpLocks/>
            <a:stCxn id="43" idx="3"/>
          </p:cNvCxnSpPr>
          <p:nvPr/>
        </p:nvCxnSpPr>
        <p:spPr>
          <a:xfrm>
            <a:off x="30326544" y="6740510"/>
            <a:ext cx="33521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2641D7B-4A15-114A-91FB-7C8E11DCCE2B}"/>
              </a:ext>
            </a:extLst>
          </p:cNvPr>
          <p:cNvCxnSpPr>
            <a:cxnSpLocks/>
          </p:cNvCxnSpPr>
          <p:nvPr/>
        </p:nvCxnSpPr>
        <p:spPr>
          <a:xfrm>
            <a:off x="30655507" y="8380445"/>
            <a:ext cx="73414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9D94945-913B-C706-7710-88A3A2BBFFF9}"/>
              </a:ext>
            </a:extLst>
          </p:cNvPr>
          <p:cNvCxnSpPr>
            <a:cxnSpLocks/>
          </p:cNvCxnSpPr>
          <p:nvPr/>
        </p:nvCxnSpPr>
        <p:spPr>
          <a:xfrm flipV="1">
            <a:off x="30660401" y="8380445"/>
            <a:ext cx="5143" cy="12378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5C47349-C495-1912-654B-32241F99075E}"/>
              </a:ext>
            </a:extLst>
          </p:cNvPr>
          <p:cNvCxnSpPr>
            <a:cxnSpLocks/>
          </p:cNvCxnSpPr>
          <p:nvPr/>
        </p:nvCxnSpPr>
        <p:spPr>
          <a:xfrm>
            <a:off x="30651928" y="9618344"/>
            <a:ext cx="73414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761FCBA-25D3-341D-48AF-750370BF7762}"/>
              </a:ext>
            </a:extLst>
          </p:cNvPr>
          <p:cNvCxnSpPr>
            <a:cxnSpLocks/>
            <a:stCxn id="34" idx="3"/>
          </p:cNvCxnSpPr>
          <p:nvPr/>
        </p:nvCxnSpPr>
        <p:spPr>
          <a:xfrm>
            <a:off x="30312215" y="9018248"/>
            <a:ext cx="3352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0D4AA5C-F3B4-5ABB-53C8-40843BBE35AE}"/>
              </a:ext>
            </a:extLst>
          </p:cNvPr>
          <p:cNvCxnSpPr>
            <a:cxnSpLocks/>
          </p:cNvCxnSpPr>
          <p:nvPr/>
        </p:nvCxnSpPr>
        <p:spPr>
          <a:xfrm>
            <a:off x="30647425" y="9970645"/>
            <a:ext cx="73414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48322F0-F1E9-9593-D77C-7F25FE04AE9C}"/>
              </a:ext>
            </a:extLst>
          </p:cNvPr>
          <p:cNvCxnSpPr>
            <a:cxnSpLocks/>
          </p:cNvCxnSpPr>
          <p:nvPr/>
        </p:nvCxnSpPr>
        <p:spPr>
          <a:xfrm flipV="1">
            <a:off x="30647425" y="9970645"/>
            <a:ext cx="10037" cy="18246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095DC7E-6B63-F3EF-7B2D-F2F12690FDD5}"/>
              </a:ext>
            </a:extLst>
          </p:cNvPr>
          <p:cNvCxnSpPr>
            <a:cxnSpLocks/>
          </p:cNvCxnSpPr>
          <p:nvPr/>
        </p:nvCxnSpPr>
        <p:spPr>
          <a:xfrm>
            <a:off x="30647425" y="11795284"/>
            <a:ext cx="73414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4AA10CA-5330-26AC-1D19-0FA0DD932ECB}"/>
              </a:ext>
            </a:extLst>
          </p:cNvPr>
          <p:cNvCxnSpPr>
            <a:cxnSpLocks/>
            <a:stCxn id="55" idx="3"/>
          </p:cNvCxnSpPr>
          <p:nvPr/>
        </p:nvCxnSpPr>
        <p:spPr>
          <a:xfrm flipV="1">
            <a:off x="30320227" y="10937378"/>
            <a:ext cx="354043" cy="4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D36B29AB-C48C-6C6E-76FF-9E76A7CE7783}"/>
              </a:ext>
            </a:extLst>
          </p:cNvPr>
          <p:cNvCxnSpPr>
            <a:cxnSpLocks/>
          </p:cNvCxnSpPr>
          <p:nvPr/>
        </p:nvCxnSpPr>
        <p:spPr>
          <a:xfrm flipV="1">
            <a:off x="30647425" y="11795284"/>
            <a:ext cx="0" cy="128375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F568BE4-71BE-89CE-F042-DAF441A536EA}"/>
              </a:ext>
            </a:extLst>
          </p:cNvPr>
          <p:cNvCxnSpPr>
            <a:cxnSpLocks/>
          </p:cNvCxnSpPr>
          <p:nvPr/>
        </p:nvCxnSpPr>
        <p:spPr>
          <a:xfrm>
            <a:off x="30647425" y="13079035"/>
            <a:ext cx="7064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38F676C-89AD-7825-40EB-F186A9C90689}"/>
              </a:ext>
            </a:extLst>
          </p:cNvPr>
          <p:cNvCxnSpPr>
            <a:cxnSpLocks/>
            <a:stCxn id="132" idx="3"/>
          </p:cNvCxnSpPr>
          <p:nvPr/>
        </p:nvCxnSpPr>
        <p:spPr>
          <a:xfrm>
            <a:off x="30345226" y="12465667"/>
            <a:ext cx="31960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8AFD3660-55D1-8CDA-8DEB-138E7088417B}"/>
              </a:ext>
            </a:extLst>
          </p:cNvPr>
          <p:cNvSpPr txBox="1"/>
          <p:nvPr/>
        </p:nvSpPr>
        <p:spPr>
          <a:xfrm>
            <a:off x="28202895" y="12050168"/>
            <a:ext cx="2142331" cy="830997"/>
          </a:xfrm>
          <a:prstGeom prst="rect">
            <a:avLst/>
          </a:prstGeom>
          <a:solidFill>
            <a:schemeClr val="bg2"/>
          </a:solidFill>
        </p:spPr>
        <p:txBody>
          <a:bodyPr wrap="square" rtlCol="0">
            <a:spAutoFit/>
          </a:bodyPr>
          <a:lstStyle/>
          <a:p>
            <a:pPr algn="ctr"/>
            <a:r>
              <a:rPr lang="en-US" sz="2400">
                <a:latin typeface="Georgia" panose="02040502050405020303" pitchFamily="18" charset="0"/>
              </a:rPr>
              <a:t>Motor &amp; Fin Can</a:t>
            </a:r>
          </a:p>
        </p:txBody>
      </p:sp>
      <p:pic>
        <p:nvPicPr>
          <p:cNvPr id="39" name="Picture 38" descr="A group of people standing next to a missile&#10;&#10;Description automatically generated with low confidence">
            <a:extLst>
              <a:ext uri="{FF2B5EF4-FFF2-40B4-BE49-F238E27FC236}">
                <a16:creationId xmlns:a16="http://schemas.microsoft.com/office/drawing/2014/main" id="{16287E03-F5FC-1E96-3462-77685920BE0D}"/>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3447293" y="9630715"/>
            <a:ext cx="4920188" cy="3657600"/>
          </a:xfrm>
          <a:prstGeom prst="rect">
            <a:avLst/>
          </a:prstGeom>
        </p:spPr>
      </p:pic>
      <p:pic>
        <p:nvPicPr>
          <p:cNvPr id="135" name="Picture 134" descr="Chart, line chart&#10;&#10;Description automatically generated">
            <a:extLst>
              <a:ext uri="{FF2B5EF4-FFF2-40B4-BE49-F238E27FC236}">
                <a16:creationId xmlns:a16="http://schemas.microsoft.com/office/drawing/2014/main" id="{C970F02A-4D0D-2BE1-59BA-BB53C4E87E7F}"/>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9105785" y="4448876"/>
            <a:ext cx="5405955" cy="4114800"/>
          </a:xfrm>
          <a:prstGeom prst="rect">
            <a:avLst/>
          </a:prstGeom>
        </p:spPr>
      </p:pic>
      <p:pic>
        <p:nvPicPr>
          <p:cNvPr id="136" name="Picture 4" descr="Image preview">
            <a:extLst>
              <a:ext uri="{FF2B5EF4-FFF2-40B4-BE49-F238E27FC236}">
                <a16:creationId xmlns:a16="http://schemas.microsoft.com/office/drawing/2014/main" id="{8BEB9609-4CFC-F711-82C8-68C2CC92BBF6}"/>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t="32234" r="3967"/>
          <a:stretch/>
        </p:blipFill>
        <p:spPr bwMode="auto">
          <a:xfrm>
            <a:off x="19258658" y="8753214"/>
            <a:ext cx="3998437" cy="4572000"/>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155" name="Rectangle: Diagonal Corners Snipped 154">
            <a:extLst>
              <a:ext uri="{FF2B5EF4-FFF2-40B4-BE49-F238E27FC236}">
                <a16:creationId xmlns:a16="http://schemas.microsoft.com/office/drawing/2014/main" id="{4A35CDA4-302D-5811-C0A9-E56238ABE897}"/>
              </a:ext>
            </a:extLst>
          </p:cNvPr>
          <p:cNvSpPr/>
          <p:nvPr/>
        </p:nvSpPr>
        <p:spPr>
          <a:xfrm>
            <a:off x="197331" y="12437976"/>
            <a:ext cx="7602819" cy="9331654"/>
          </a:xfrm>
          <a:prstGeom prst="snip2DiagRect">
            <a:avLst/>
          </a:prstGeom>
          <a:solidFill>
            <a:schemeClr val="bg1">
              <a:lumMod val="95000"/>
            </a:schemeClr>
          </a:solidFill>
          <a:ln w="57150">
            <a:solidFill>
              <a:srgbClr val="263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eorgia" panose="02040502050405020303" pitchFamily="18" charset="0"/>
            </a:endParaRPr>
          </a:p>
        </p:txBody>
      </p:sp>
      <p:sp>
        <p:nvSpPr>
          <p:cNvPr id="145" name="TextBox 144">
            <a:extLst>
              <a:ext uri="{FF2B5EF4-FFF2-40B4-BE49-F238E27FC236}">
                <a16:creationId xmlns:a16="http://schemas.microsoft.com/office/drawing/2014/main" id="{E9492650-D89F-CD10-BA72-28F31C463D42}"/>
              </a:ext>
            </a:extLst>
          </p:cNvPr>
          <p:cNvSpPr txBox="1"/>
          <p:nvPr/>
        </p:nvSpPr>
        <p:spPr>
          <a:xfrm>
            <a:off x="251917" y="14345250"/>
            <a:ext cx="3890810" cy="830997"/>
          </a:xfrm>
          <a:prstGeom prst="rect">
            <a:avLst/>
          </a:prstGeom>
          <a:noFill/>
        </p:spPr>
        <p:txBody>
          <a:bodyPr wrap="none" rtlCol="0">
            <a:spAutoFit/>
          </a:bodyPr>
          <a:lstStyle/>
          <a:p>
            <a:pPr algn="ctr"/>
            <a:r>
              <a:rPr lang="en-US" sz="2400" b="1">
                <a:latin typeface="Georgia" panose="02040502050405020303" pitchFamily="18" charset="0"/>
              </a:rPr>
              <a:t>Landing Impact Energy</a:t>
            </a:r>
          </a:p>
          <a:p>
            <a:pPr algn="ctr"/>
            <a:r>
              <a:rPr lang="en-US" sz="2400">
                <a:latin typeface="Georgia" panose="02040502050405020303" pitchFamily="18" charset="0"/>
              </a:rPr>
              <a:t>&lt; 75 ft-lb</a:t>
            </a:r>
          </a:p>
        </p:txBody>
      </p:sp>
      <p:sp>
        <p:nvSpPr>
          <p:cNvPr id="146" name="TextBox 145">
            <a:extLst>
              <a:ext uri="{FF2B5EF4-FFF2-40B4-BE49-F238E27FC236}">
                <a16:creationId xmlns:a16="http://schemas.microsoft.com/office/drawing/2014/main" id="{D1999132-B25C-2D6A-10B1-75848040E51B}"/>
              </a:ext>
            </a:extLst>
          </p:cNvPr>
          <p:cNvSpPr txBox="1"/>
          <p:nvPr/>
        </p:nvSpPr>
        <p:spPr>
          <a:xfrm>
            <a:off x="4379369" y="14379445"/>
            <a:ext cx="3358613" cy="830997"/>
          </a:xfrm>
          <a:prstGeom prst="rect">
            <a:avLst/>
          </a:prstGeom>
          <a:noFill/>
        </p:spPr>
        <p:txBody>
          <a:bodyPr wrap="none" rtlCol="0">
            <a:spAutoFit/>
          </a:bodyPr>
          <a:lstStyle/>
          <a:p>
            <a:pPr algn="ctr"/>
            <a:r>
              <a:rPr lang="en-US" sz="2400" b="1" dirty="0">
                <a:latin typeface="Georgia" panose="02040502050405020303" pitchFamily="18" charset="0"/>
              </a:rPr>
              <a:t>Wind Drift Distance</a:t>
            </a:r>
          </a:p>
          <a:p>
            <a:pPr algn="ctr"/>
            <a:r>
              <a:rPr lang="en-US" sz="2400" dirty="0">
                <a:latin typeface="Georgia" panose="02040502050405020303" pitchFamily="18" charset="0"/>
              </a:rPr>
              <a:t>&lt; 2500 ft</a:t>
            </a:r>
          </a:p>
        </p:txBody>
      </p:sp>
      <p:sp>
        <p:nvSpPr>
          <p:cNvPr id="148" name="TextBox 147">
            <a:extLst>
              <a:ext uri="{FF2B5EF4-FFF2-40B4-BE49-F238E27FC236}">
                <a16:creationId xmlns:a16="http://schemas.microsoft.com/office/drawing/2014/main" id="{6B61EB92-3D9E-5216-2811-B625BB1B1C54}"/>
              </a:ext>
            </a:extLst>
          </p:cNvPr>
          <p:cNvSpPr txBox="1"/>
          <p:nvPr/>
        </p:nvSpPr>
        <p:spPr>
          <a:xfrm>
            <a:off x="310753" y="17491267"/>
            <a:ext cx="3877986" cy="830997"/>
          </a:xfrm>
          <a:prstGeom prst="rect">
            <a:avLst/>
          </a:prstGeom>
          <a:noFill/>
        </p:spPr>
        <p:txBody>
          <a:bodyPr wrap="none" rtlCol="0">
            <a:spAutoFit/>
          </a:bodyPr>
          <a:lstStyle/>
          <a:p>
            <a:pPr algn="ctr"/>
            <a:r>
              <a:rPr lang="en-US" sz="2400" b="1">
                <a:latin typeface="Georgia" panose="02040502050405020303" pitchFamily="18" charset="0"/>
              </a:rPr>
              <a:t>Thrust-to-Weight Ratio</a:t>
            </a:r>
          </a:p>
          <a:p>
            <a:pPr algn="ctr"/>
            <a:r>
              <a:rPr lang="en-US" sz="2400">
                <a:latin typeface="Georgia" panose="02040502050405020303" pitchFamily="18" charset="0"/>
              </a:rPr>
              <a:t>&gt; 5:1</a:t>
            </a:r>
          </a:p>
        </p:txBody>
      </p:sp>
      <p:sp>
        <p:nvSpPr>
          <p:cNvPr id="149" name="TextBox 148">
            <a:extLst>
              <a:ext uri="{FF2B5EF4-FFF2-40B4-BE49-F238E27FC236}">
                <a16:creationId xmlns:a16="http://schemas.microsoft.com/office/drawing/2014/main" id="{711FDE12-BB3A-739A-31FA-2A412D2877A2}"/>
              </a:ext>
            </a:extLst>
          </p:cNvPr>
          <p:cNvSpPr txBox="1"/>
          <p:nvPr/>
        </p:nvSpPr>
        <p:spPr>
          <a:xfrm>
            <a:off x="4702964" y="17525462"/>
            <a:ext cx="2743060" cy="830997"/>
          </a:xfrm>
          <a:prstGeom prst="rect">
            <a:avLst/>
          </a:prstGeom>
          <a:noFill/>
        </p:spPr>
        <p:txBody>
          <a:bodyPr wrap="none" rtlCol="0">
            <a:spAutoFit/>
          </a:bodyPr>
          <a:lstStyle/>
          <a:p>
            <a:pPr algn="ctr"/>
            <a:r>
              <a:rPr lang="en-US" sz="2400" b="1">
                <a:latin typeface="Georgia" panose="02040502050405020303" pitchFamily="18" charset="0"/>
              </a:rPr>
              <a:t>Stability Margin</a:t>
            </a:r>
          </a:p>
          <a:p>
            <a:pPr algn="ctr"/>
            <a:r>
              <a:rPr lang="en-US" sz="2400">
                <a:latin typeface="Georgia" panose="02040502050405020303" pitchFamily="18" charset="0"/>
              </a:rPr>
              <a:t>2-5 calibers</a:t>
            </a:r>
          </a:p>
        </p:txBody>
      </p:sp>
      <p:sp>
        <p:nvSpPr>
          <p:cNvPr id="150" name="TextBox 149">
            <a:extLst>
              <a:ext uri="{FF2B5EF4-FFF2-40B4-BE49-F238E27FC236}">
                <a16:creationId xmlns:a16="http://schemas.microsoft.com/office/drawing/2014/main" id="{F71B7177-60EE-A109-2A38-03CF4287595D}"/>
              </a:ext>
            </a:extLst>
          </p:cNvPr>
          <p:cNvSpPr txBox="1"/>
          <p:nvPr/>
        </p:nvSpPr>
        <p:spPr>
          <a:xfrm>
            <a:off x="4438204" y="20438257"/>
            <a:ext cx="3228769" cy="830997"/>
          </a:xfrm>
          <a:prstGeom prst="rect">
            <a:avLst/>
          </a:prstGeom>
          <a:noFill/>
        </p:spPr>
        <p:txBody>
          <a:bodyPr wrap="none" rtlCol="0">
            <a:spAutoFit/>
          </a:bodyPr>
          <a:lstStyle/>
          <a:p>
            <a:pPr algn="ctr"/>
            <a:r>
              <a:rPr lang="en-US" sz="2400" b="1">
                <a:latin typeface="Georgia" panose="02040502050405020303" pitchFamily="18" charset="0"/>
              </a:rPr>
              <a:t>Total Descent Time</a:t>
            </a:r>
          </a:p>
          <a:p>
            <a:pPr algn="ctr"/>
            <a:r>
              <a:rPr lang="en-US" sz="2400">
                <a:latin typeface="Georgia" panose="02040502050405020303" pitchFamily="18" charset="0"/>
              </a:rPr>
              <a:t>&lt; 85 s</a:t>
            </a:r>
          </a:p>
        </p:txBody>
      </p:sp>
      <p:sp>
        <p:nvSpPr>
          <p:cNvPr id="152" name="TextBox 151">
            <a:extLst>
              <a:ext uri="{FF2B5EF4-FFF2-40B4-BE49-F238E27FC236}">
                <a16:creationId xmlns:a16="http://schemas.microsoft.com/office/drawing/2014/main" id="{0FAD1E42-8B17-15EC-C873-2002D195032B}"/>
              </a:ext>
            </a:extLst>
          </p:cNvPr>
          <p:cNvSpPr txBox="1"/>
          <p:nvPr/>
        </p:nvSpPr>
        <p:spPr>
          <a:xfrm>
            <a:off x="1193283" y="20404062"/>
            <a:ext cx="2045753" cy="830997"/>
          </a:xfrm>
          <a:prstGeom prst="rect">
            <a:avLst/>
          </a:prstGeom>
          <a:noFill/>
        </p:spPr>
        <p:txBody>
          <a:bodyPr wrap="none" rtlCol="0">
            <a:spAutoFit/>
          </a:bodyPr>
          <a:lstStyle/>
          <a:p>
            <a:pPr algn="ctr"/>
            <a:r>
              <a:rPr lang="en-US" sz="2400" b="1">
                <a:latin typeface="Georgia" panose="02040502050405020303" pitchFamily="18" charset="0"/>
              </a:rPr>
              <a:t>Altitude</a:t>
            </a:r>
          </a:p>
          <a:p>
            <a:pPr algn="ctr"/>
            <a:r>
              <a:rPr lang="en-US" sz="2400">
                <a:latin typeface="Georgia" panose="02040502050405020303" pitchFamily="18" charset="0"/>
              </a:rPr>
              <a:t>4600 ± 100 ft</a:t>
            </a:r>
          </a:p>
        </p:txBody>
      </p:sp>
      <p:pic>
        <p:nvPicPr>
          <p:cNvPr id="160" name="Graphic 159" descr="Downward trend graph with solid fill">
            <a:extLst>
              <a:ext uri="{FF2B5EF4-FFF2-40B4-BE49-F238E27FC236}">
                <a16:creationId xmlns:a16="http://schemas.microsoft.com/office/drawing/2014/main" id="{69E8D2CB-61AD-5055-0BC4-9196C20DD4C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413916" y="12618972"/>
            <a:ext cx="1577523" cy="1577523"/>
          </a:xfrm>
          <a:prstGeom prst="rect">
            <a:avLst/>
          </a:prstGeom>
        </p:spPr>
      </p:pic>
      <p:pic>
        <p:nvPicPr>
          <p:cNvPr id="162" name="Graphic 161" descr="Windy with solid fill">
            <a:extLst>
              <a:ext uri="{FF2B5EF4-FFF2-40B4-BE49-F238E27FC236}">
                <a16:creationId xmlns:a16="http://schemas.microsoft.com/office/drawing/2014/main" id="{2B7669D8-B70B-9BF3-7C89-6AFEEF60155B}"/>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261900" y="12653167"/>
            <a:ext cx="1606941" cy="1577523"/>
          </a:xfrm>
          <a:prstGeom prst="rect">
            <a:avLst/>
          </a:prstGeom>
        </p:spPr>
      </p:pic>
      <p:pic>
        <p:nvPicPr>
          <p:cNvPr id="163" name="Graphic 162" descr="Seesaw with solid fill">
            <a:extLst>
              <a:ext uri="{FF2B5EF4-FFF2-40B4-BE49-F238E27FC236}">
                <a16:creationId xmlns:a16="http://schemas.microsoft.com/office/drawing/2014/main" id="{9B7F523A-7109-6C9A-4CC5-4FC7C8D6BC9F}"/>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232482" y="15891511"/>
            <a:ext cx="1606941" cy="1606941"/>
          </a:xfrm>
          <a:prstGeom prst="rect">
            <a:avLst/>
          </a:prstGeom>
        </p:spPr>
      </p:pic>
      <p:pic>
        <p:nvPicPr>
          <p:cNvPr id="165" name="Graphic 164" descr="Hourglass 60% with solid fill">
            <a:extLst>
              <a:ext uri="{FF2B5EF4-FFF2-40B4-BE49-F238E27FC236}">
                <a16:creationId xmlns:a16="http://schemas.microsoft.com/office/drawing/2014/main" id="{7237470E-46A7-F185-8AAC-61F484F530D6}"/>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291318" y="18870016"/>
            <a:ext cx="1606942" cy="1577523"/>
          </a:xfrm>
          <a:prstGeom prst="rect">
            <a:avLst/>
          </a:prstGeom>
        </p:spPr>
      </p:pic>
      <p:pic>
        <p:nvPicPr>
          <p:cNvPr id="176" name="Graphic 175" descr="Speedometer Middle with solid fill">
            <a:extLst>
              <a:ext uri="{FF2B5EF4-FFF2-40B4-BE49-F238E27FC236}">
                <a16:creationId xmlns:a16="http://schemas.microsoft.com/office/drawing/2014/main" id="{10DD0ABF-E0A7-B3CA-C0FC-EE3425D2386B}"/>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443334" y="18835821"/>
            <a:ext cx="1577523" cy="1577523"/>
          </a:xfrm>
          <a:prstGeom prst="rect">
            <a:avLst/>
          </a:prstGeom>
        </p:spPr>
      </p:pic>
      <p:pic>
        <p:nvPicPr>
          <p:cNvPr id="180" name="Graphic 179" descr="Weights Uneven with solid fill">
            <a:extLst>
              <a:ext uri="{FF2B5EF4-FFF2-40B4-BE49-F238E27FC236}">
                <a16:creationId xmlns:a16="http://schemas.microsoft.com/office/drawing/2014/main" id="{FEA33FF8-604D-3CAA-9F1B-8EEF5D02DE0E}"/>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384498" y="15857316"/>
            <a:ext cx="1577523" cy="1606941"/>
          </a:xfrm>
          <a:prstGeom prst="rect">
            <a:avLst/>
          </a:prstGeom>
        </p:spPr>
      </p:pic>
      <p:grpSp>
        <p:nvGrpSpPr>
          <p:cNvPr id="2" name="Group 1">
            <a:extLst>
              <a:ext uri="{FF2B5EF4-FFF2-40B4-BE49-F238E27FC236}">
                <a16:creationId xmlns:a16="http://schemas.microsoft.com/office/drawing/2014/main" id="{4DE456B6-6122-D727-71E2-E85A38EACD93}"/>
              </a:ext>
            </a:extLst>
          </p:cNvPr>
          <p:cNvGrpSpPr/>
          <p:nvPr/>
        </p:nvGrpSpPr>
        <p:grpSpPr>
          <a:xfrm>
            <a:off x="27237326" y="17024841"/>
            <a:ext cx="5479045" cy="4109427"/>
            <a:chOff x="27060820" y="16642411"/>
            <a:chExt cx="5479045" cy="4109427"/>
          </a:xfrm>
        </p:grpSpPr>
        <p:pic>
          <p:nvPicPr>
            <p:cNvPr id="188" name="Picture 4">
              <a:extLst>
                <a:ext uri="{FF2B5EF4-FFF2-40B4-BE49-F238E27FC236}">
                  <a16:creationId xmlns:a16="http://schemas.microsoft.com/office/drawing/2014/main" id="{C7FA03A4-9FEA-C3D5-232F-9A3DE67FCDC4}"/>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28414034" y="16642411"/>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6">
              <a:extLst>
                <a:ext uri="{FF2B5EF4-FFF2-40B4-BE49-F238E27FC236}">
                  <a16:creationId xmlns:a16="http://schemas.microsoft.com/office/drawing/2014/main" id="{3B96A3EC-6CB9-C491-B090-85CF13CCD675}"/>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9796665" y="18685171"/>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8">
              <a:extLst>
                <a:ext uri="{FF2B5EF4-FFF2-40B4-BE49-F238E27FC236}">
                  <a16:creationId xmlns:a16="http://schemas.microsoft.com/office/drawing/2014/main" id="{F5DA2EA3-937A-31C4-833C-2F820B274E0F}"/>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7060820" y="18694438"/>
              <a:ext cx="2743200" cy="20574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descr="Chart, surface chart&#10;&#10;Description automatically generated">
            <a:extLst>
              <a:ext uri="{FF2B5EF4-FFF2-40B4-BE49-F238E27FC236}">
                <a16:creationId xmlns:a16="http://schemas.microsoft.com/office/drawing/2014/main" id="{1FBA8149-C227-6592-3BF8-E9E41827CD3D}"/>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24582267" y="4677476"/>
            <a:ext cx="3728098" cy="3657600"/>
          </a:xfrm>
          <a:prstGeom prst="rect">
            <a:avLst/>
          </a:prstGeom>
        </p:spPr>
      </p:pic>
    </p:spTree>
    <p:extLst>
      <p:ext uri="{BB962C8B-B14F-4D97-AF65-F5344CB8AC3E}">
        <p14:creationId xmlns:p14="http://schemas.microsoft.com/office/powerpoint/2010/main" val="3755829205"/>
      </p:ext>
    </p:extLst>
  </p:cSld>
  <p:clrMapOvr>
    <a:masterClrMapping/>
  </p:clrMapOvr>
</p:sld>
</file>

<file path=ppt/theme/theme1.xml><?xml version="1.0" encoding="utf-8"?>
<a:theme xmlns:a="http://schemas.openxmlformats.org/drawingml/2006/main" name="office theme">
  <a:themeElements>
    <a:clrScheme name="Zenith Program">
      <a:dk1>
        <a:srgbClr val="000000"/>
      </a:dk1>
      <a:lt1>
        <a:srgbClr val="FFFFFF"/>
      </a:lt1>
      <a:dk2>
        <a:srgbClr val="8F8F8F"/>
      </a:dk2>
      <a:lt2>
        <a:srgbClr val="FFFFFF"/>
      </a:lt2>
      <a:accent1>
        <a:srgbClr val="000000"/>
      </a:accent1>
      <a:accent2>
        <a:srgbClr val="F20000"/>
      </a:accent2>
      <a:accent3>
        <a:srgbClr val="5F5F5F"/>
      </a:accent3>
      <a:accent4>
        <a:srgbClr val="FFFFFF"/>
      </a:accent4>
      <a:accent5>
        <a:srgbClr val="263669"/>
      </a:accent5>
      <a:accent6>
        <a:srgbClr val="9DACDB"/>
      </a:accent6>
      <a:hlink>
        <a:srgbClr val="051ED9"/>
      </a:hlink>
      <a:folHlink>
        <a:srgbClr val="F2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3f9c84c-bc51-4137-81b3-cf4c47e1240b" xsi:nil="true"/>
    <lcf76f155ced4ddcb4097134ff3c332f xmlns="50de9d39-e8ea-4582-8b77-64f3298c7f0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BD19B6AC5A9D4DB7CF00E95C67CF87" ma:contentTypeVersion="12" ma:contentTypeDescription="Create a new document." ma:contentTypeScope="" ma:versionID="ed11ebf616640b3b8520f03a5991abe6">
  <xsd:schema xmlns:xsd="http://www.w3.org/2001/XMLSchema" xmlns:xs="http://www.w3.org/2001/XMLSchema" xmlns:p="http://schemas.microsoft.com/office/2006/metadata/properties" xmlns:ns2="50de9d39-e8ea-4582-8b77-64f3298c7f06" xmlns:ns3="f3f9c84c-bc51-4137-81b3-cf4c47e1240b" targetNamespace="http://schemas.microsoft.com/office/2006/metadata/properties" ma:root="true" ma:fieldsID="2637916c4aaf64a8ff82551abd37a0f2" ns2:_="" ns3:_="">
    <xsd:import namespace="50de9d39-e8ea-4582-8b77-64f3298c7f06"/>
    <xsd:import namespace="f3f9c84c-bc51-4137-81b3-cf4c47e124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de9d39-e8ea-4582-8b77-64f3298c7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f9c84c-bc51-4137-81b3-cf4c47e1240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790973a-b3ac-4d17-bba3-02cea22d72c4}" ma:internalName="TaxCatchAll" ma:showField="CatchAllData" ma:web="f3f9c84c-bc51-4137-81b3-cf4c47e124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E75E96-A96A-4B5F-AD7F-192D38C00138}">
  <ds:schemaRefs>
    <ds:schemaRef ds:uri="http://schemas.microsoft.com/sharepoint/v3/contenttype/forms"/>
  </ds:schemaRefs>
</ds:datastoreItem>
</file>

<file path=customXml/itemProps2.xml><?xml version="1.0" encoding="utf-8"?>
<ds:datastoreItem xmlns:ds="http://schemas.openxmlformats.org/officeDocument/2006/customXml" ds:itemID="{D83D0B86-F70E-4A42-8710-9DA5760ADAF1}">
  <ds:schemaRefs>
    <ds:schemaRef ds:uri="f3f9c84c-bc51-4137-81b3-cf4c47e1240b"/>
    <ds:schemaRef ds:uri="http://schemas.microsoft.com/office/2006/documentManagement/types"/>
    <ds:schemaRef ds:uri="50de9d39-e8ea-4582-8b77-64f3298c7f06"/>
    <ds:schemaRef ds:uri="http://schemas.openxmlformats.org/package/2006/metadata/core-properties"/>
    <ds:schemaRef ds:uri="http://schemas.microsoft.com/office/2006/metadata/properties"/>
    <ds:schemaRef ds:uri="http://purl.org/dc/term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12564E48-B269-4850-8E1F-1E39EC9C30E9}">
  <ds:schemaRefs>
    <ds:schemaRef ds:uri="50de9d39-e8ea-4582-8b77-64f3298c7f06"/>
    <ds:schemaRef ds:uri="f3f9c84c-bc51-4137-81b3-cf4c47e124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TotalTime>
  <Words>300</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Jedreck Acquissa</dc:creator>
  <cp:lastModifiedBy>Jedreck Acquissa</cp:lastModifiedBy>
  <cp:revision>130</cp:revision>
  <dcterms:created xsi:type="dcterms:W3CDTF">2013-07-15T20:26:40Z</dcterms:created>
  <dcterms:modified xsi:type="dcterms:W3CDTF">2023-03-31T16:52:35Z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0x0101006EBD19B6AC5A9D4DB7CF00E95C67CF87</vt:lpwstr>
  </property>
  <property fmtid="{D5CDD505-2E9C-101B-9397-08002B2CF9AE}" pid="3" name="MediaServiceImageTags">
    <vt:lpwstr/>
  </property>
</Properties>
</file>